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63" r:id="rId2"/>
    <p:sldId id="295" r:id="rId3"/>
    <p:sldId id="342" r:id="rId4"/>
    <p:sldId id="299" r:id="rId5"/>
    <p:sldId id="339" r:id="rId6"/>
    <p:sldId id="340" r:id="rId7"/>
    <p:sldId id="343" r:id="rId8"/>
    <p:sldId id="301" r:id="rId9"/>
    <p:sldId id="347" r:id="rId10"/>
    <p:sldId id="336" r:id="rId11"/>
    <p:sldId id="320" r:id="rId12"/>
    <p:sldId id="321" r:id="rId13"/>
    <p:sldId id="331" r:id="rId14"/>
    <p:sldId id="332" r:id="rId15"/>
    <p:sldId id="312" r:id="rId16"/>
    <p:sldId id="345" r:id="rId17"/>
    <p:sldId id="327" r:id="rId18"/>
    <p:sldId id="315" r:id="rId19"/>
  </p:sldIdLst>
  <p:sldSz cx="9144000" cy="6858000" type="screen4x3"/>
  <p:notesSz cx="6858000" cy="9144000"/>
  <p:defaultTextStyle>
    <a:defPPr>
      <a:defRPr lang="es-E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D60D"/>
    <a:srgbClr val="E75D0C"/>
    <a:srgbClr val="CF3D1D"/>
    <a:srgbClr val="2EB2FF"/>
    <a:srgbClr val="2898D9"/>
    <a:srgbClr val="95C11E"/>
    <a:srgbClr val="DFDD1E"/>
    <a:srgbClr val="FFC52F"/>
    <a:srgbClr val="DBDB3C"/>
    <a:srgbClr val="D4BB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479" autoAdjust="0"/>
  </p:normalViewPr>
  <p:slideViewPr>
    <p:cSldViewPr snapToGrid="0" snapToObjects="1">
      <p:cViewPr>
        <p:scale>
          <a:sx n="94" d="100"/>
          <a:sy n="94" d="100"/>
        </p:scale>
        <p:origin x="-72" y="90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5.png"/></Relationships>
</file>

<file path=ppt/diagrams/_rels/data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image" Target="../media/image38.png"/></Relationships>
</file>

<file path=ppt/diagrams/_rels/data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diagrams/_rels/drawing1.xml.rels><?xml version="1.0" encoding="UTF-8" standalone="yes"?>
<Relationships xmlns="http://schemas.openxmlformats.org/package/2006/relationships"><Relationship Id="rId1" Type="http://schemas.openxmlformats.org/officeDocument/2006/relationships/image" Target="../media/image5.png"/></Relationships>
</file>

<file path=ppt/diagrams/_rels/drawing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image" Target="../media/image38.png"/></Relationships>
</file>

<file path=ppt/diagrams/_rels/drawing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image" Target="../media/image31.png"/><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3.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7">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5">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6">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CD8769-6FE0-7845-8B47-166FDD1A7697}" type="doc">
      <dgm:prSet loTypeId="urn:microsoft.com/office/officeart/2005/8/layout/hList2" loCatId="" qsTypeId="urn:microsoft.com/office/officeart/2005/8/quickstyle/simple4" qsCatId="simple" csTypeId="urn:microsoft.com/office/officeart/2005/8/colors/colorful1" csCatId="colorful" phldr="1"/>
      <dgm:spPr/>
      <dgm:t>
        <a:bodyPr/>
        <a:lstStyle/>
        <a:p>
          <a:endParaRPr lang="es-ES"/>
        </a:p>
      </dgm:t>
    </dgm:pt>
    <dgm:pt modelId="{222EC2C6-6439-2D4B-81AB-5D0D5B3AE821}">
      <dgm:prSet phldrT="[Texto]" custT="1"/>
      <dgm:spPr/>
      <dgm:t>
        <a:bodyPr/>
        <a:lstStyle/>
        <a:p>
          <a:r>
            <a:rPr lang="en-US" sz="2800" b="1" kern="1200" noProof="0" dirty="0" err="1" smtClean="0">
              <a:solidFill>
                <a:schemeClr val="bg1">
                  <a:lumMod val="50000"/>
                </a:schemeClr>
              </a:solidFill>
              <a:latin typeface="Myriad Pro" pitchFamily="34" charset="0"/>
              <a:ea typeface="+mn-ea"/>
              <a:cs typeface="+mn-cs"/>
            </a:rPr>
            <a:t>Enviroment</a:t>
          </a:r>
          <a:r>
            <a:rPr lang="es-ES" sz="2800" b="1" kern="1200" dirty="0" smtClean="0">
              <a:solidFill>
                <a:schemeClr val="bg1">
                  <a:lumMod val="50000"/>
                </a:schemeClr>
              </a:solidFill>
            </a:rPr>
            <a:t> </a:t>
          </a:r>
          <a:endParaRPr lang="es-ES" sz="2800" b="1" kern="1200" dirty="0">
            <a:solidFill>
              <a:schemeClr val="bg1">
                <a:lumMod val="50000"/>
              </a:schemeClr>
            </a:solidFill>
          </a:endParaRPr>
        </a:p>
      </dgm:t>
    </dgm:pt>
    <dgm:pt modelId="{2B53702B-D05F-A54F-B09D-2EE1A013D8B5}" type="parTrans" cxnId="{A9DECAFF-08BB-2F4E-AE9C-522E1822EDE4}">
      <dgm:prSet/>
      <dgm:spPr/>
      <dgm:t>
        <a:bodyPr/>
        <a:lstStyle/>
        <a:p>
          <a:endParaRPr lang="es-ES"/>
        </a:p>
      </dgm:t>
    </dgm:pt>
    <dgm:pt modelId="{1D5E6464-0108-254B-B8D0-945FC9A7D8D9}" type="sibTrans" cxnId="{A9DECAFF-08BB-2F4E-AE9C-522E1822EDE4}">
      <dgm:prSet/>
      <dgm:spPr/>
      <dgm:t>
        <a:bodyPr/>
        <a:lstStyle/>
        <a:p>
          <a:endParaRPr lang="es-ES"/>
        </a:p>
      </dgm:t>
    </dgm:pt>
    <dgm:pt modelId="{059FEACC-6D5E-5649-AC6C-9CA58CD71DAA}">
      <dgm:prSet phldrT="[Texto]" custT="1"/>
      <dgm:spPr>
        <a:solidFill>
          <a:srgbClr val="DFDD1E"/>
        </a:solidFill>
        <a:ln>
          <a:solidFill>
            <a:srgbClr val="95C11E"/>
          </a:solidFill>
        </a:ln>
      </dgm:spPr>
      <dgm:t>
        <a:bodyPr/>
        <a:lstStyle/>
        <a:p>
          <a:r>
            <a:rPr lang="en-US" sz="1400" b="0" kern="1200" dirty="0" smtClean="0">
              <a:solidFill>
                <a:schemeClr val="bg1"/>
              </a:solidFill>
              <a:latin typeface="Myriad Pro" pitchFamily="34" charset="0"/>
              <a:ea typeface="+mn-ea"/>
              <a:cs typeface="+mn-cs"/>
            </a:rPr>
            <a:t>CO2 concentration </a:t>
          </a:r>
          <a:r>
            <a:rPr lang="en-US" sz="1400" b="0" kern="1200" noProof="0" dirty="0" smtClean="0">
              <a:solidFill>
                <a:schemeClr val="bg1"/>
              </a:solidFill>
              <a:latin typeface="Myriad Pro" pitchFamily="34" charset="0"/>
              <a:ea typeface="+mn-ea"/>
              <a:cs typeface="+mn-cs"/>
            </a:rPr>
            <a:t>beyond</a:t>
          </a:r>
          <a:r>
            <a:rPr lang="en-US" sz="1400" b="0" kern="1200" dirty="0" smtClean="0">
              <a:solidFill>
                <a:schemeClr val="bg1"/>
              </a:solidFill>
              <a:latin typeface="Myriad Pro" pitchFamily="34" charset="0"/>
              <a:ea typeface="+mn-ea"/>
              <a:cs typeface="+mn-cs"/>
            </a:rPr>
            <a:t> the  safe upper limit. </a:t>
          </a:r>
          <a:endParaRPr lang="en-US" sz="1400" b="0" kern="1200" dirty="0">
            <a:solidFill>
              <a:schemeClr val="bg1"/>
            </a:solidFill>
            <a:latin typeface="Myriad Pro" pitchFamily="34" charset="0"/>
            <a:ea typeface="+mn-ea"/>
            <a:cs typeface="+mn-cs"/>
          </a:endParaRPr>
        </a:p>
      </dgm:t>
    </dgm:pt>
    <dgm:pt modelId="{FB253224-D4E5-284C-89D6-07EA655C8EB8}" type="parTrans" cxnId="{90E1D185-962D-2D44-AE19-A8EEA3BFC4CA}">
      <dgm:prSet/>
      <dgm:spPr/>
      <dgm:t>
        <a:bodyPr/>
        <a:lstStyle/>
        <a:p>
          <a:endParaRPr lang="es-ES"/>
        </a:p>
      </dgm:t>
    </dgm:pt>
    <dgm:pt modelId="{E67372EB-47F8-724F-9945-D268383B2E81}" type="sibTrans" cxnId="{90E1D185-962D-2D44-AE19-A8EEA3BFC4CA}">
      <dgm:prSet/>
      <dgm:spPr/>
      <dgm:t>
        <a:bodyPr/>
        <a:lstStyle/>
        <a:p>
          <a:endParaRPr lang="es-ES"/>
        </a:p>
      </dgm:t>
    </dgm:pt>
    <dgm:pt modelId="{314AC6F8-1751-8A4C-B089-861DE4BE910E}">
      <dgm:prSet phldrT="[Texto]" custT="1"/>
      <dgm:spPr>
        <a:solidFill>
          <a:srgbClr val="DFDD1E"/>
        </a:solidFill>
        <a:ln>
          <a:solidFill>
            <a:srgbClr val="95C11E"/>
          </a:solidFill>
        </a:ln>
      </dgm:spPr>
      <dgm:t>
        <a:bodyPr/>
        <a:lstStyle/>
        <a:p>
          <a:r>
            <a:rPr lang="en-US" sz="1400" b="0" kern="1200" dirty="0" smtClean="0">
              <a:solidFill>
                <a:schemeClr val="bg1"/>
              </a:solidFill>
              <a:latin typeface="Myriad Pro" pitchFamily="34" charset="0"/>
              <a:ea typeface="+mn-ea"/>
              <a:cs typeface="+mn-cs"/>
            </a:rPr>
            <a:t>Scare of raw material- price variability.</a:t>
          </a:r>
          <a:endParaRPr lang="en-US" sz="1400" b="0" kern="1200" dirty="0">
            <a:solidFill>
              <a:schemeClr val="bg1"/>
            </a:solidFill>
            <a:latin typeface="Myriad Pro" pitchFamily="34" charset="0"/>
            <a:ea typeface="+mn-ea"/>
            <a:cs typeface="+mn-cs"/>
          </a:endParaRPr>
        </a:p>
      </dgm:t>
    </dgm:pt>
    <dgm:pt modelId="{F8D8BBB2-744B-E440-B9A3-AAEF56164FD3}" type="parTrans" cxnId="{DAF273E7-E53F-B84A-99CD-AFEB8660C4BD}">
      <dgm:prSet/>
      <dgm:spPr/>
      <dgm:t>
        <a:bodyPr/>
        <a:lstStyle/>
        <a:p>
          <a:endParaRPr lang="es-ES"/>
        </a:p>
      </dgm:t>
    </dgm:pt>
    <dgm:pt modelId="{E7A1E968-13C6-444B-AA1A-40C4442E9AA0}" type="sibTrans" cxnId="{DAF273E7-E53F-B84A-99CD-AFEB8660C4BD}">
      <dgm:prSet/>
      <dgm:spPr/>
      <dgm:t>
        <a:bodyPr/>
        <a:lstStyle/>
        <a:p>
          <a:endParaRPr lang="es-ES"/>
        </a:p>
      </dgm:t>
    </dgm:pt>
    <dgm:pt modelId="{445FB48A-837C-184B-82A6-BAEC8FA1BDB2}">
      <dgm:prSet phldrT="[Texto]" custT="1"/>
      <dgm:spPr/>
      <dgm:t>
        <a:bodyPr/>
        <a:lstStyle/>
        <a:p>
          <a:r>
            <a:rPr lang="es-ES" sz="2800" b="1" kern="1200" dirty="0" smtClean="0">
              <a:solidFill>
                <a:schemeClr val="bg1">
                  <a:lumMod val="50000"/>
                </a:schemeClr>
              </a:solidFill>
              <a:latin typeface="Myriad Pro" pitchFamily="34" charset="0"/>
              <a:ea typeface="+mn-ea"/>
              <a:cs typeface="+mn-cs"/>
            </a:rPr>
            <a:t>Social</a:t>
          </a:r>
          <a:r>
            <a:rPr lang="es-ES" sz="2800" kern="1200" dirty="0" smtClean="0"/>
            <a:t> </a:t>
          </a:r>
          <a:endParaRPr lang="es-ES" sz="2800" kern="1200" dirty="0"/>
        </a:p>
      </dgm:t>
    </dgm:pt>
    <dgm:pt modelId="{FF3EA8C1-58A7-584E-9E65-CB25BFAAF538}" type="parTrans" cxnId="{59B8FC9E-F49A-8445-9D7D-9D5EBFD0B4A5}">
      <dgm:prSet/>
      <dgm:spPr/>
      <dgm:t>
        <a:bodyPr/>
        <a:lstStyle/>
        <a:p>
          <a:endParaRPr lang="es-ES"/>
        </a:p>
      </dgm:t>
    </dgm:pt>
    <dgm:pt modelId="{8707DBC2-29AF-844F-90C0-5EFDE8CBA46E}" type="sibTrans" cxnId="{59B8FC9E-F49A-8445-9D7D-9D5EBFD0B4A5}">
      <dgm:prSet/>
      <dgm:spPr/>
      <dgm:t>
        <a:bodyPr/>
        <a:lstStyle/>
        <a:p>
          <a:endParaRPr lang="es-ES"/>
        </a:p>
      </dgm:t>
    </dgm:pt>
    <dgm:pt modelId="{C2755C83-D70F-0B4A-AE50-9D2EE027065A}">
      <dgm:prSet phldrT="[Texto]" custT="1"/>
      <dgm:spPr>
        <a:solidFill>
          <a:srgbClr val="95C11E"/>
        </a:solidFill>
        <a:ln>
          <a:solidFill>
            <a:srgbClr val="2898D9"/>
          </a:solidFill>
        </a:ln>
      </dgm:spPr>
      <dgm:t>
        <a:bodyPr/>
        <a:lstStyle/>
        <a:p>
          <a:r>
            <a:rPr lang="en-US" sz="1800" b="0" kern="1200" noProof="0" dirty="0" smtClean="0">
              <a:solidFill>
                <a:schemeClr val="bg1"/>
              </a:solidFill>
              <a:latin typeface="Myriad Pro" pitchFamily="34" charset="0"/>
              <a:ea typeface="+mn-ea"/>
              <a:cs typeface="+mn-cs"/>
            </a:rPr>
            <a:t>The World is getting crowded... </a:t>
          </a:r>
          <a:endParaRPr lang="en-US" sz="1800" b="0" kern="1200" noProof="0" dirty="0">
            <a:solidFill>
              <a:schemeClr val="bg1"/>
            </a:solidFill>
            <a:latin typeface="Myriad Pro" pitchFamily="34" charset="0"/>
            <a:ea typeface="+mn-ea"/>
            <a:cs typeface="+mn-cs"/>
          </a:endParaRPr>
        </a:p>
      </dgm:t>
    </dgm:pt>
    <dgm:pt modelId="{05FE4982-06C2-854E-B1E6-511D0C06F6FC}" type="parTrans" cxnId="{FD09482E-3EB5-C044-9294-2B2774466244}">
      <dgm:prSet/>
      <dgm:spPr/>
      <dgm:t>
        <a:bodyPr/>
        <a:lstStyle/>
        <a:p>
          <a:endParaRPr lang="es-ES"/>
        </a:p>
      </dgm:t>
    </dgm:pt>
    <dgm:pt modelId="{06AE53D9-08DA-3F42-9A07-DE4E1433A34B}" type="sibTrans" cxnId="{FD09482E-3EB5-C044-9294-2B2774466244}">
      <dgm:prSet/>
      <dgm:spPr/>
      <dgm:t>
        <a:bodyPr/>
        <a:lstStyle/>
        <a:p>
          <a:endParaRPr lang="es-ES"/>
        </a:p>
      </dgm:t>
    </dgm:pt>
    <dgm:pt modelId="{A51040E7-059D-6C42-A6B1-7D242707BC4A}">
      <dgm:prSet phldrT="[Texto]" custT="1"/>
      <dgm:spPr>
        <a:solidFill>
          <a:srgbClr val="95C11E"/>
        </a:solidFill>
        <a:ln>
          <a:solidFill>
            <a:srgbClr val="2898D9"/>
          </a:solidFill>
        </a:ln>
      </dgm:spPr>
      <dgm:t>
        <a:bodyPr/>
        <a:lstStyle/>
        <a:p>
          <a:r>
            <a:rPr lang="en-US" sz="1800" b="0" kern="1200" noProof="0" dirty="0" smtClean="0">
              <a:solidFill>
                <a:schemeClr val="bg1"/>
              </a:solidFill>
              <a:latin typeface="Myriad Pro" pitchFamily="34" charset="0"/>
              <a:ea typeface="+mn-ea"/>
              <a:cs typeface="+mn-cs"/>
            </a:rPr>
            <a:t>Rapid and unmanaged urbanization...</a:t>
          </a:r>
          <a:endParaRPr lang="en-US" sz="1800" b="0" kern="1200" noProof="0" dirty="0">
            <a:solidFill>
              <a:schemeClr val="bg1"/>
            </a:solidFill>
            <a:latin typeface="Myriad Pro" pitchFamily="34" charset="0"/>
            <a:ea typeface="+mn-ea"/>
            <a:cs typeface="+mn-cs"/>
          </a:endParaRPr>
        </a:p>
      </dgm:t>
    </dgm:pt>
    <dgm:pt modelId="{5AE65F07-6521-BB47-BC7F-0E99DDF47136}" type="parTrans" cxnId="{0E1CE8F2-C20D-4B40-BED0-B148A40ED928}">
      <dgm:prSet/>
      <dgm:spPr/>
      <dgm:t>
        <a:bodyPr/>
        <a:lstStyle/>
        <a:p>
          <a:endParaRPr lang="es-ES"/>
        </a:p>
      </dgm:t>
    </dgm:pt>
    <dgm:pt modelId="{2AC9BBBB-8540-AF4D-B4E6-CE767D3A5077}" type="sibTrans" cxnId="{0E1CE8F2-C20D-4B40-BED0-B148A40ED928}">
      <dgm:prSet/>
      <dgm:spPr/>
      <dgm:t>
        <a:bodyPr/>
        <a:lstStyle/>
        <a:p>
          <a:endParaRPr lang="es-ES"/>
        </a:p>
      </dgm:t>
    </dgm:pt>
    <dgm:pt modelId="{2CC399DF-B5E4-314A-BBAF-651A5D8B782C}">
      <dgm:prSet phldrT="[Texto]" custT="1"/>
      <dgm:spPr/>
      <dgm:t>
        <a:bodyPr/>
        <a:lstStyle/>
        <a:p>
          <a:r>
            <a:rPr lang="en-US" sz="2800" b="1" kern="1200" noProof="0" dirty="0" smtClean="0">
              <a:solidFill>
                <a:schemeClr val="bg1">
                  <a:lumMod val="50000"/>
                </a:schemeClr>
              </a:solidFill>
              <a:latin typeface="Myriad Pro" pitchFamily="34" charset="0"/>
              <a:ea typeface="+mn-ea"/>
              <a:cs typeface="+mn-cs"/>
            </a:rPr>
            <a:t>Economic</a:t>
          </a:r>
          <a:endParaRPr lang="en-US" sz="2800" b="1" kern="1200" noProof="0" dirty="0">
            <a:solidFill>
              <a:schemeClr val="bg1">
                <a:lumMod val="50000"/>
              </a:schemeClr>
            </a:solidFill>
            <a:latin typeface="Myriad Pro" pitchFamily="34" charset="0"/>
            <a:ea typeface="+mn-ea"/>
            <a:cs typeface="+mn-cs"/>
          </a:endParaRPr>
        </a:p>
      </dgm:t>
    </dgm:pt>
    <dgm:pt modelId="{29708906-DBDD-1449-AA75-BD939385F965}" type="parTrans" cxnId="{8914B456-3438-C447-8A29-1B32B1806FD8}">
      <dgm:prSet/>
      <dgm:spPr/>
      <dgm:t>
        <a:bodyPr/>
        <a:lstStyle/>
        <a:p>
          <a:endParaRPr lang="es-ES"/>
        </a:p>
      </dgm:t>
    </dgm:pt>
    <dgm:pt modelId="{86B6B4D6-E78D-5E41-B48C-6950BD90E345}" type="sibTrans" cxnId="{8914B456-3438-C447-8A29-1B32B1806FD8}">
      <dgm:prSet/>
      <dgm:spPr/>
      <dgm:t>
        <a:bodyPr/>
        <a:lstStyle/>
        <a:p>
          <a:endParaRPr lang="es-ES"/>
        </a:p>
      </dgm:t>
    </dgm:pt>
    <dgm:pt modelId="{000F9EB8-2FA1-D84F-BE5D-CE5DD3B25320}">
      <dgm:prSet phldrT="[Texto]" custT="1"/>
      <dgm:spPr>
        <a:solidFill>
          <a:srgbClr val="2898D9"/>
        </a:solidFill>
        <a:ln>
          <a:solidFill>
            <a:srgbClr val="DFDD1E"/>
          </a:solidFill>
        </a:ln>
      </dgm:spPr>
      <dgm:t>
        <a:bodyPr/>
        <a:lstStyle/>
        <a:p>
          <a:r>
            <a:rPr lang="en-US" sz="1800" b="0" kern="1200" noProof="0" dirty="0" smtClean="0">
              <a:solidFill>
                <a:schemeClr val="bg1"/>
              </a:solidFill>
              <a:latin typeface="Myriad Pro" pitchFamily="34" charset="0"/>
              <a:ea typeface="+mn-ea"/>
              <a:cs typeface="+mn-cs"/>
            </a:rPr>
            <a:t>Consumption beyond limits.</a:t>
          </a:r>
          <a:endParaRPr lang="en-US" sz="1800" b="0" kern="1200" noProof="0" dirty="0">
            <a:solidFill>
              <a:schemeClr val="bg1"/>
            </a:solidFill>
            <a:latin typeface="Myriad Pro" pitchFamily="34" charset="0"/>
            <a:ea typeface="+mn-ea"/>
            <a:cs typeface="+mn-cs"/>
          </a:endParaRPr>
        </a:p>
      </dgm:t>
    </dgm:pt>
    <dgm:pt modelId="{1E2195D0-EC33-E649-9D49-C66AC8992611}" type="parTrans" cxnId="{778CA97C-E055-FC4B-90C1-167BC0BC710B}">
      <dgm:prSet/>
      <dgm:spPr/>
      <dgm:t>
        <a:bodyPr/>
        <a:lstStyle/>
        <a:p>
          <a:endParaRPr lang="es-ES"/>
        </a:p>
      </dgm:t>
    </dgm:pt>
    <dgm:pt modelId="{4B39417A-1CFA-844C-AC0C-FF116414880A}" type="sibTrans" cxnId="{778CA97C-E055-FC4B-90C1-167BC0BC710B}">
      <dgm:prSet/>
      <dgm:spPr/>
      <dgm:t>
        <a:bodyPr/>
        <a:lstStyle/>
        <a:p>
          <a:endParaRPr lang="es-ES"/>
        </a:p>
      </dgm:t>
    </dgm:pt>
    <dgm:pt modelId="{F719DF27-81BA-9744-BD43-55AC6649B4D5}">
      <dgm:prSet phldrT="[Texto]" custT="1"/>
      <dgm:spPr>
        <a:solidFill>
          <a:srgbClr val="2898D9"/>
        </a:solidFill>
        <a:ln>
          <a:solidFill>
            <a:srgbClr val="DFDD1E"/>
          </a:solidFill>
        </a:ln>
      </dgm:spPr>
      <dgm:t>
        <a:bodyPr/>
        <a:lstStyle/>
        <a:p>
          <a:r>
            <a:rPr lang="en-US" sz="1800" b="0" kern="1200" noProof="0" dirty="0" smtClean="0">
              <a:solidFill>
                <a:schemeClr val="bg1"/>
              </a:solidFill>
              <a:latin typeface="Myriad Pro" pitchFamily="34" charset="0"/>
              <a:ea typeface="+mn-ea"/>
              <a:cs typeface="+mn-cs"/>
            </a:rPr>
            <a:t>Externalities are still external.</a:t>
          </a:r>
          <a:endParaRPr lang="en-US" sz="1800" b="0" kern="1200" noProof="0" dirty="0">
            <a:solidFill>
              <a:schemeClr val="bg1"/>
            </a:solidFill>
            <a:latin typeface="Myriad Pro" pitchFamily="34" charset="0"/>
            <a:ea typeface="+mn-ea"/>
            <a:cs typeface="+mn-cs"/>
          </a:endParaRPr>
        </a:p>
      </dgm:t>
    </dgm:pt>
    <dgm:pt modelId="{6B483C76-EC39-094C-A981-FAA7100226C7}" type="parTrans" cxnId="{3F6F9B70-E209-8C42-9BA2-BC0EAD78780F}">
      <dgm:prSet/>
      <dgm:spPr/>
      <dgm:t>
        <a:bodyPr/>
        <a:lstStyle/>
        <a:p>
          <a:endParaRPr lang="es-ES"/>
        </a:p>
      </dgm:t>
    </dgm:pt>
    <dgm:pt modelId="{15CBA49F-9D6C-3640-A832-399D83122D19}" type="sibTrans" cxnId="{3F6F9B70-E209-8C42-9BA2-BC0EAD78780F}">
      <dgm:prSet/>
      <dgm:spPr/>
      <dgm:t>
        <a:bodyPr/>
        <a:lstStyle/>
        <a:p>
          <a:endParaRPr lang="es-ES"/>
        </a:p>
      </dgm:t>
    </dgm:pt>
    <dgm:pt modelId="{3FA833CB-7315-674F-AD15-1F9058C29534}">
      <dgm:prSet phldrT="[Texto]" custT="1"/>
      <dgm:spPr>
        <a:solidFill>
          <a:srgbClr val="DFDD1E"/>
        </a:solidFill>
        <a:ln>
          <a:solidFill>
            <a:srgbClr val="95C11E"/>
          </a:solidFill>
        </a:ln>
      </dgm:spPr>
      <dgm:t>
        <a:bodyPr/>
        <a:lstStyle/>
        <a:p>
          <a:r>
            <a:rPr lang="en-US" sz="1400" b="0" kern="1200" dirty="0" smtClean="0">
              <a:solidFill>
                <a:schemeClr val="bg1"/>
              </a:solidFill>
              <a:latin typeface="Myriad Pro" pitchFamily="34" charset="0"/>
              <a:ea typeface="+mn-ea"/>
              <a:cs typeface="+mn-cs"/>
            </a:rPr>
            <a:t>Urban air quality is deteriorating </a:t>
          </a:r>
          <a:endParaRPr lang="en-US" sz="1400" b="0" kern="1200" dirty="0">
            <a:solidFill>
              <a:schemeClr val="bg1"/>
            </a:solidFill>
            <a:latin typeface="Myriad Pro" pitchFamily="34" charset="0"/>
            <a:ea typeface="+mn-ea"/>
            <a:cs typeface="+mn-cs"/>
          </a:endParaRPr>
        </a:p>
      </dgm:t>
    </dgm:pt>
    <dgm:pt modelId="{C06650F8-40B3-B841-843D-C8E14AFABED4}" type="parTrans" cxnId="{3F8D5260-6554-514B-8AA7-5E612922E222}">
      <dgm:prSet/>
      <dgm:spPr/>
      <dgm:t>
        <a:bodyPr/>
        <a:lstStyle/>
        <a:p>
          <a:endParaRPr lang="es-ES"/>
        </a:p>
      </dgm:t>
    </dgm:pt>
    <dgm:pt modelId="{7112C3C6-1023-FE4A-85D6-4E18D68D5835}" type="sibTrans" cxnId="{3F8D5260-6554-514B-8AA7-5E612922E222}">
      <dgm:prSet/>
      <dgm:spPr/>
      <dgm:t>
        <a:bodyPr/>
        <a:lstStyle/>
        <a:p>
          <a:endParaRPr lang="es-ES"/>
        </a:p>
      </dgm:t>
    </dgm:pt>
    <dgm:pt modelId="{881A3D74-3042-D545-9848-B263922F1354}">
      <dgm:prSet phldrT="[Texto]" custT="1"/>
      <dgm:spPr>
        <a:solidFill>
          <a:srgbClr val="DFDD1E"/>
        </a:solidFill>
        <a:ln>
          <a:solidFill>
            <a:srgbClr val="95C11E"/>
          </a:solidFill>
        </a:ln>
      </dgm:spPr>
      <dgm:t>
        <a:bodyPr/>
        <a:lstStyle/>
        <a:p>
          <a:r>
            <a:rPr lang="en-US" sz="1600" b="1" kern="1200" dirty="0" smtClean="0">
              <a:solidFill>
                <a:schemeClr val="bg1"/>
              </a:solidFill>
              <a:latin typeface="Myriad Pro" pitchFamily="34" charset="0"/>
              <a:ea typeface="+mn-ea"/>
              <a:cs typeface="+mn-cs"/>
            </a:rPr>
            <a:t>Waste is today generated faster than any other environmental pollutant.</a:t>
          </a:r>
          <a:endParaRPr lang="en-US" sz="1600" b="1" kern="1200" dirty="0">
            <a:solidFill>
              <a:schemeClr val="bg1"/>
            </a:solidFill>
            <a:latin typeface="Myriad Pro" pitchFamily="34" charset="0"/>
            <a:ea typeface="+mn-ea"/>
            <a:cs typeface="+mn-cs"/>
          </a:endParaRPr>
        </a:p>
      </dgm:t>
    </dgm:pt>
    <dgm:pt modelId="{071D5B96-F0C2-9146-9AE6-6AF92D5C34DD}" type="parTrans" cxnId="{845124C8-DAAF-BC43-9707-9088E10692CF}">
      <dgm:prSet/>
      <dgm:spPr/>
      <dgm:t>
        <a:bodyPr/>
        <a:lstStyle/>
        <a:p>
          <a:endParaRPr lang="es-ES"/>
        </a:p>
      </dgm:t>
    </dgm:pt>
    <dgm:pt modelId="{C7D4B3F9-D6AB-FD40-B4AA-EBFE8C29D85C}" type="sibTrans" cxnId="{845124C8-DAAF-BC43-9707-9088E10692CF}">
      <dgm:prSet/>
      <dgm:spPr/>
      <dgm:t>
        <a:bodyPr/>
        <a:lstStyle/>
        <a:p>
          <a:endParaRPr lang="es-ES"/>
        </a:p>
      </dgm:t>
    </dgm:pt>
    <dgm:pt modelId="{D93F9753-9A88-5445-90FF-B9D5C078C1C0}">
      <dgm:prSet phldrT="[Texto]" custT="1"/>
      <dgm:spPr>
        <a:solidFill>
          <a:srgbClr val="DFDD1E"/>
        </a:solidFill>
        <a:ln>
          <a:solidFill>
            <a:srgbClr val="95C11E"/>
          </a:solidFill>
        </a:ln>
      </dgm:spPr>
      <dgm:t>
        <a:bodyPr/>
        <a:lstStyle/>
        <a:p>
          <a:endParaRPr lang="en-US" sz="1600" b="0" kern="1200" dirty="0">
            <a:solidFill>
              <a:schemeClr val="bg1"/>
            </a:solidFill>
            <a:latin typeface="Myriad Pro" pitchFamily="34" charset="0"/>
            <a:ea typeface="+mn-ea"/>
            <a:cs typeface="+mn-cs"/>
          </a:endParaRPr>
        </a:p>
      </dgm:t>
    </dgm:pt>
    <dgm:pt modelId="{82EFE66E-5F2D-3A48-A86A-57CDF2FE2F9F}" type="parTrans" cxnId="{5C5A023E-E4FD-7042-8F64-A812C5BECA59}">
      <dgm:prSet/>
      <dgm:spPr/>
      <dgm:t>
        <a:bodyPr/>
        <a:lstStyle/>
        <a:p>
          <a:endParaRPr lang="es-ES"/>
        </a:p>
      </dgm:t>
    </dgm:pt>
    <dgm:pt modelId="{61407349-BE86-9344-B81E-ECCD4674E121}" type="sibTrans" cxnId="{5C5A023E-E4FD-7042-8F64-A812C5BECA59}">
      <dgm:prSet/>
      <dgm:spPr/>
      <dgm:t>
        <a:bodyPr/>
        <a:lstStyle/>
        <a:p>
          <a:endParaRPr lang="es-ES"/>
        </a:p>
      </dgm:t>
    </dgm:pt>
    <dgm:pt modelId="{46C93408-5B57-594F-BFF9-9F51FB0DB583}">
      <dgm:prSet phldrT="[Texto]" custT="1"/>
      <dgm:spPr>
        <a:solidFill>
          <a:srgbClr val="95C11E"/>
        </a:solidFill>
        <a:ln>
          <a:solidFill>
            <a:srgbClr val="2898D9"/>
          </a:solidFill>
        </a:ln>
      </dgm:spPr>
      <dgm:t>
        <a:bodyPr/>
        <a:lstStyle/>
        <a:p>
          <a:endParaRPr lang="en-US" sz="2000" b="0" kern="1200" noProof="0"/>
        </a:p>
      </dgm:t>
    </dgm:pt>
    <dgm:pt modelId="{87DF28DB-DFFE-E84F-AF82-1A51C90C30D4}" type="parTrans" cxnId="{03319C24-3BFF-E649-AC3B-D5649423936E}">
      <dgm:prSet/>
      <dgm:spPr/>
      <dgm:t>
        <a:bodyPr/>
        <a:lstStyle/>
        <a:p>
          <a:endParaRPr lang="es-ES"/>
        </a:p>
      </dgm:t>
    </dgm:pt>
    <dgm:pt modelId="{9F1D0017-66FB-A54C-B265-55611F19CEF0}" type="sibTrans" cxnId="{03319C24-3BFF-E649-AC3B-D5649423936E}">
      <dgm:prSet/>
      <dgm:spPr/>
      <dgm:t>
        <a:bodyPr/>
        <a:lstStyle/>
        <a:p>
          <a:endParaRPr lang="es-ES"/>
        </a:p>
      </dgm:t>
    </dgm:pt>
    <dgm:pt modelId="{B5E70A71-13B0-ED48-B135-60E40513FF52}">
      <dgm:prSet phldrT="[Texto]" custT="1"/>
      <dgm:spPr>
        <a:solidFill>
          <a:srgbClr val="95C11E"/>
        </a:solidFill>
        <a:ln>
          <a:solidFill>
            <a:srgbClr val="2898D9"/>
          </a:solidFill>
        </a:ln>
      </dgm:spPr>
      <dgm:t>
        <a:bodyPr/>
        <a:lstStyle/>
        <a:p>
          <a:r>
            <a:rPr lang="en-US" sz="1800" b="0" kern="1200" noProof="0" dirty="0" smtClean="0">
              <a:solidFill>
                <a:schemeClr val="bg1"/>
              </a:solidFill>
              <a:latin typeface="Myriad Pro" pitchFamily="34" charset="0"/>
              <a:ea typeface="+mn-ea"/>
              <a:cs typeface="+mn-cs"/>
            </a:rPr>
            <a:t>The global middle class is growing . </a:t>
          </a:r>
          <a:endParaRPr lang="en-US" sz="1800" b="0" kern="1200" noProof="0" dirty="0">
            <a:solidFill>
              <a:schemeClr val="bg1"/>
            </a:solidFill>
            <a:latin typeface="Myriad Pro" pitchFamily="34" charset="0"/>
            <a:ea typeface="+mn-ea"/>
            <a:cs typeface="+mn-cs"/>
          </a:endParaRPr>
        </a:p>
      </dgm:t>
    </dgm:pt>
    <dgm:pt modelId="{C48AC013-3B8F-EA4D-8541-0CEF3C1B514E}" type="parTrans" cxnId="{008688DE-616F-E34F-9838-9185152C4436}">
      <dgm:prSet/>
      <dgm:spPr/>
      <dgm:t>
        <a:bodyPr/>
        <a:lstStyle/>
        <a:p>
          <a:endParaRPr lang="es-ES"/>
        </a:p>
      </dgm:t>
    </dgm:pt>
    <dgm:pt modelId="{0BB1F2EF-3E93-1D46-87C2-7C01E4562612}" type="sibTrans" cxnId="{008688DE-616F-E34F-9838-9185152C4436}">
      <dgm:prSet/>
      <dgm:spPr/>
      <dgm:t>
        <a:bodyPr/>
        <a:lstStyle/>
        <a:p>
          <a:endParaRPr lang="es-ES"/>
        </a:p>
      </dgm:t>
    </dgm:pt>
    <dgm:pt modelId="{65887600-649B-9F47-8CC8-BA95C8DB65D0}">
      <dgm:prSet phldrT="[Texto]" custT="1"/>
      <dgm:spPr>
        <a:solidFill>
          <a:srgbClr val="2898D9"/>
        </a:solidFill>
        <a:ln>
          <a:solidFill>
            <a:srgbClr val="DFDD1E"/>
          </a:solidFill>
        </a:ln>
      </dgm:spPr>
      <dgm:t>
        <a:bodyPr/>
        <a:lstStyle/>
        <a:p>
          <a:r>
            <a:rPr lang="en-US" sz="1800" b="0" kern="1200" noProof="0" dirty="0" smtClean="0">
              <a:solidFill>
                <a:schemeClr val="bg1"/>
              </a:solidFill>
              <a:latin typeface="Myriad Pro" pitchFamily="34" charset="0"/>
              <a:ea typeface="+mn-ea"/>
              <a:cs typeface="+mn-cs"/>
            </a:rPr>
            <a:t>Higher prices of goods.</a:t>
          </a:r>
          <a:endParaRPr lang="en-US" sz="1800" b="0" kern="1200" noProof="0" dirty="0">
            <a:solidFill>
              <a:schemeClr val="bg1"/>
            </a:solidFill>
            <a:latin typeface="Myriad Pro" pitchFamily="34" charset="0"/>
            <a:ea typeface="+mn-ea"/>
            <a:cs typeface="+mn-cs"/>
          </a:endParaRPr>
        </a:p>
      </dgm:t>
    </dgm:pt>
    <dgm:pt modelId="{46990115-5E31-DA4F-9716-5AAD11E23CFA}" type="parTrans" cxnId="{681379EF-4A86-0944-ADC0-0C1C1C878599}">
      <dgm:prSet/>
      <dgm:spPr/>
      <dgm:t>
        <a:bodyPr/>
        <a:lstStyle/>
        <a:p>
          <a:endParaRPr lang="es-ES"/>
        </a:p>
      </dgm:t>
    </dgm:pt>
    <dgm:pt modelId="{468C413D-76B2-A248-A95B-9C999165391A}" type="sibTrans" cxnId="{681379EF-4A86-0944-ADC0-0C1C1C878599}">
      <dgm:prSet/>
      <dgm:spPr/>
      <dgm:t>
        <a:bodyPr/>
        <a:lstStyle/>
        <a:p>
          <a:endParaRPr lang="es-ES"/>
        </a:p>
      </dgm:t>
    </dgm:pt>
    <dgm:pt modelId="{F674CA99-8A38-6443-87E1-A1A568ABB383}" type="pres">
      <dgm:prSet presAssocID="{66CD8769-6FE0-7845-8B47-166FDD1A7697}" presName="linearFlow" presStyleCnt="0">
        <dgm:presLayoutVars>
          <dgm:dir/>
          <dgm:animLvl val="lvl"/>
          <dgm:resizeHandles/>
        </dgm:presLayoutVars>
      </dgm:prSet>
      <dgm:spPr/>
      <dgm:t>
        <a:bodyPr/>
        <a:lstStyle/>
        <a:p>
          <a:endParaRPr lang="es-ES"/>
        </a:p>
      </dgm:t>
    </dgm:pt>
    <dgm:pt modelId="{529EE64A-CB77-1C47-A1E0-DEC906CC2E7D}" type="pres">
      <dgm:prSet presAssocID="{222EC2C6-6439-2D4B-81AB-5D0D5B3AE821}" presName="compositeNode" presStyleCnt="0">
        <dgm:presLayoutVars>
          <dgm:bulletEnabled val="1"/>
        </dgm:presLayoutVars>
      </dgm:prSet>
      <dgm:spPr/>
    </dgm:pt>
    <dgm:pt modelId="{1AB755ED-8F08-9B44-9614-961D7E127453}" type="pres">
      <dgm:prSet presAssocID="{222EC2C6-6439-2D4B-81AB-5D0D5B3AE821}" presName="image" presStyleLbl="fgImgPlace1" presStyleIdx="0" presStyleCnt="3"/>
      <dgm:spPr/>
    </dgm:pt>
    <dgm:pt modelId="{995A9AB3-4E28-9246-AFF2-CD4343408B9C}" type="pres">
      <dgm:prSet presAssocID="{222EC2C6-6439-2D4B-81AB-5D0D5B3AE821}" presName="childNode" presStyleLbl="node1" presStyleIdx="0" presStyleCnt="3" custLinFactNeighborX="-1570" custLinFactNeighborY="1434">
        <dgm:presLayoutVars>
          <dgm:bulletEnabled val="1"/>
        </dgm:presLayoutVars>
      </dgm:prSet>
      <dgm:spPr/>
      <dgm:t>
        <a:bodyPr/>
        <a:lstStyle/>
        <a:p>
          <a:endParaRPr lang="es-ES"/>
        </a:p>
      </dgm:t>
    </dgm:pt>
    <dgm:pt modelId="{B6D3A720-D1DF-DB4C-88FF-C5B6886D6492}" type="pres">
      <dgm:prSet presAssocID="{222EC2C6-6439-2D4B-81AB-5D0D5B3AE821}" presName="parentNode" presStyleLbl="revTx" presStyleIdx="0" presStyleCnt="3" custLinFactNeighborX="-12887" custLinFactNeighborY="909">
        <dgm:presLayoutVars>
          <dgm:chMax val="0"/>
          <dgm:bulletEnabled val="1"/>
        </dgm:presLayoutVars>
      </dgm:prSet>
      <dgm:spPr/>
      <dgm:t>
        <a:bodyPr/>
        <a:lstStyle/>
        <a:p>
          <a:endParaRPr lang="es-ES"/>
        </a:p>
      </dgm:t>
    </dgm:pt>
    <dgm:pt modelId="{B54E01C7-005A-AC42-A446-CFE85DCD0C1A}" type="pres">
      <dgm:prSet presAssocID="{1D5E6464-0108-254B-B8D0-945FC9A7D8D9}" presName="sibTrans" presStyleCnt="0"/>
      <dgm:spPr/>
    </dgm:pt>
    <dgm:pt modelId="{D9B70EB2-1C0F-AC41-9FF9-DD2EE878C3EF}" type="pres">
      <dgm:prSet presAssocID="{445FB48A-837C-184B-82A6-BAEC8FA1BDB2}" presName="compositeNode" presStyleCnt="0">
        <dgm:presLayoutVars>
          <dgm:bulletEnabled val="1"/>
        </dgm:presLayoutVars>
      </dgm:prSet>
      <dgm:spPr/>
    </dgm:pt>
    <dgm:pt modelId="{20127664-B8B5-C344-909D-E582E373B9C1}" type="pres">
      <dgm:prSet presAssocID="{445FB48A-837C-184B-82A6-BAEC8FA1BDB2}" presName="image" presStyleLbl="fgImgPlace1" presStyleIdx="1" presStyleCnt="3"/>
      <dgm:spPr/>
    </dgm:pt>
    <dgm:pt modelId="{3322E90D-FC68-2744-A30A-04E7FA3AC2A0}" type="pres">
      <dgm:prSet presAssocID="{445FB48A-837C-184B-82A6-BAEC8FA1BDB2}" presName="childNode" presStyleLbl="node1" presStyleIdx="1" presStyleCnt="3" custScaleX="101551" custScaleY="101467">
        <dgm:presLayoutVars>
          <dgm:bulletEnabled val="1"/>
        </dgm:presLayoutVars>
      </dgm:prSet>
      <dgm:spPr/>
      <dgm:t>
        <a:bodyPr/>
        <a:lstStyle/>
        <a:p>
          <a:endParaRPr lang="es-ES"/>
        </a:p>
      </dgm:t>
    </dgm:pt>
    <dgm:pt modelId="{4C0884B4-6D9A-F841-9AE0-F2FBE89E2EA4}" type="pres">
      <dgm:prSet presAssocID="{445FB48A-837C-184B-82A6-BAEC8FA1BDB2}" presName="parentNode" presStyleLbl="revTx" presStyleIdx="1" presStyleCnt="3">
        <dgm:presLayoutVars>
          <dgm:chMax val="0"/>
          <dgm:bulletEnabled val="1"/>
        </dgm:presLayoutVars>
      </dgm:prSet>
      <dgm:spPr/>
      <dgm:t>
        <a:bodyPr/>
        <a:lstStyle/>
        <a:p>
          <a:endParaRPr lang="es-ES"/>
        </a:p>
      </dgm:t>
    </dgm:pt>
    <dgm:pt modelId="{C173BA3F-CAFF-BF49-964F-70EF6FE55E05}" type="pres">
      <dgm:prSet presAssocID="{8707DBC2-29AF-844F-90C0-5EFDE8CBA46E}" presName="sibTrans" presStyleCnt="0"/>
      <dgm:spPr/>
    </dgm:pt>
    <dgm:pt modelId="{8841FFC6-5BC4-5D4D-A9A4-A1015B6E1562}" type="pres">
      <dgm:prSet presAssocID="{2CC399DF-B5E4-314A-BBAF-651A5D8B782C}" presName="compositeNode" presStyleCnt="0">
        <dgm:presLayoutVars>
          <dgm:bulletEnabled val="1"/>
        </dgm:presLayoutVars>
      </dgm:prSet>
      <dgm:spPr/>
    </dgm:pt>
    <dgm:pt modelId="{B839EC16-7702-9D4F-B7DF-0985F80EAA81}" type="pres">
      <dgm:prSet presAssocID="{2CC399DF-B5E4-314A-BBAF-651A5D8B782C}" presName="image" presStyleLbl="fgImgPlace1" presStyleIdx="2" presStyleCnt="3"/>
      <dgm:spPr>
        <a:blipFill rotWithShape="1">
          <a:blip xmlns:r="http://schemas.openxmlformats.org/officeDocument/2006/relationships" r:embed="rId1"/>
          <a:stretch>
            <a:fillRect/>
          </a:stretch>
        </a:blipFill>
      </dgm:spPr>
      <dgm:t>
        <a:bodyPr/>
        <a:lstStyle/>
        <a:p>
          <a:endParaRPr lang="es-ES"/>
        </a:p>
      </dgm:t>
    </dgm:pt>
    <dgm:pt modelId="{65EF430F-5C7D-8548-AF58-CA9BACA50C72}" type="pres">
      <dgm:prSet presAssocID="{2CC399DF-B5E4-314A-BBAF-651A5D8B782C}" presName="childNode" presStyleLbl="node1" presStyleIdx="2" presStyleCnt="3" custLinFactNeighborX="6292" custLinFactNeighborY="1434">
        <dgm:presLayoutVars>
          <dgm:bulletEnabled val="1"/>
        </dgm:presLayoutVars>
      </dgm:prSet>
      <dgm:spPr/>
      <dgm:t>
        <a:bodyPr/>
        <a:lstStyle/>
        <a:p>
          <a:endParaRPr lang="es-ES"/>
        </a:p>
      </dgm:t>
    </dgm:pt>
    <dgm:pt modelId="{8A7C14CB-7437-104F-AD6A-1FEA4D6E39E6}" type="pres">
      <dgm:prSet presAssocID="{2CC399DF-B5E4-314A-BBAF-651A5D8B782C}" presName="parentNode" presStyleLbl="revTx" presStyleIdx="2" presStyleCnt="3">
        <dgm:presLayoutVars>
          <dgm:chMax val="0"/>
          <dgm:bulletEnabled val="1"/>
        </dgm:presLayoutVars>
      </dgm:prSet>
      <dgm:spPr/>
      <dgm:t>
        <a:bodyPr/>
        <a:lstStyle/>
        <a:p>
          <a:endParaRPr lang="es-ES"/>
        </a:p>
      </dgm:t>
    </dgm:pt>
  </dgm:ptLst>
  <dgm:cxnLst>
    <dgm:cxn modelId="{3F6F9B70-E209-8C42-9BA2-BC0EAD78780F}" srcId="{2CC399DF-B5E4-314A-BBAF-651A5D8B782C}" destId="{F719DF27-81BA-9744-BD43-55AC6649B4D5}" srcOrd="1" destOrd="0" parTransId="{6B483C76-EC39-094C-A981-FAA7100226C7}" sibTransId="{15CBA49F-9D6C-3640-A832-399D83122D19}"/>
    <dgm:cxn modelId="{CF936FD7-2745-A44C-AA94-E567D3CF572E}" type="presOf" srcId="{46C93408-5B57-594F-BFF9-9F51FB0DB583}" destId="{3322E90D-FC68-2744-A30A-04E7FA3AC2A0}" srcOrd="0" destOrd="3" presId="urn:microsoft.com/office/officeart/2005/8/layout/hList2"/>
    <dgm:cxn modelId="{8914B456-3438-C447-8A29-1B32B1806FD8}" srcId="{66CD8769-6FE0-7845-8B47-166FDD1A7697}" destId="{2CC399DF-B5E4-314A-BBAF-651A5D8B782C}" srcOrd="2" destOrd="0" parTransId="{29708906-DBDD-1449-AA75-BD939385F965}" sibTransId="{86B6B4D6-E78D-5E41-B48C-6950BD90E345}"/>
    <dgm:cxn modelId="{7199B408-C5D3-C04D-B84D-FB9FEFD94AAC}" type="presOf" srcId="{222EC2C6-6439-2D4B-81AB-5D0D5B3AE821}" destId="{B6D3A720-D1DF-DB4C-88FF-C5B6886D6492}" srcOrd="0" destOrd="0" presId="urn:microsoft.com/office/officeart/2005/8/layout/hList2"/>
    <dgm:cxn modelId="{76D1E839-95E6-DA4A-9547-0B10AFDA9506}" type="presOf" srcId="{059FEACC-6D5E-5649-AC6C-9CA58CD71DAA}" destId="{995A9AB3-4E28-9246-AFF2-CD4343408B9C}" srcOrd="0" destOrd="0" presId="urn:microsoft.com/office/officeart/2005/8/layout/hList2"/>
    <dgm:cxn modelId="{84805C56-85FE-EB4A-863D-D5853D56C80F}" type="presOf" srcId="{D93F9753-9A88-5445-90FF-B9D5C078C1C0}" destId="{995A9AB3-4E28-9246-AFF2-CD4343408B9C}" srcOrd="0" destOrd="4" presId="urn:microsoft.com/office/officeart/2005/8/layout/hList2"/>
    <dgm:cxn modelId="{2747027C-C106-B24E-A4EE-428D4388ACDE}" type="presOf" srcId="{B5E70A71-13B0-ED48-B135-60E40513FF52}" destId="{3322E90D-FC68-2744-A30A-04E7FA3AC2A0}" srcOrd="0" destOrd="2" presId="urn:microsoft.com/office/officeart/2005/8/layout/hList2"/>
    <dgm:cxn modelId="{917A4FBF-B732-5C4B-BA4A-DA9C86D75B3F}" type="presOf" srcId="{66CD8769-6FE0-7845-8B47-166FDD1A7697}" destId="{F674CA99-8A38-6443-87E1-A1A568ABB383}" srcOrd="0" destOrd="0" presId="urn:microsoft.com/office/officeart/2005/8/layout/hList2"/>
    <dgm:cxn modelId="{008688DE-616F-E34F-9838-9185152C4436}" srcId="{445FB48A-837C-184B-82A6-BAEC8FA1BDB2}" destId="{B5E70A71-13B0-ED48-B135-60E40513FF52}" srcOrd="2" destOrd="0" parTransId="{C48AC013-3B8F-EA4D-8541-0CEF3C1B514E}" sibTransId="{0BB1F2EF-3E93-1D46-87C2-7C01E4562612}"/>
    <dgm:cxn modelId="{F014A29D-0BCC-DB4D-8AE8-148D2779BDA9}" type="presOf" srcId="{2CC399DF-B5E4-314A-BBAF-651A5D8B782C}" destId="{8A7C14CB-7437-104F-AD6A-1FEA4D6E39E6}" srcOrd="0" destOrd="0" presId="urn:microsoft.com/office/officeart/2005/8/layout/hList2"/>
    <dgm:cxn modelId="{681379EF-4A86-0944-ADC0-0C1C1C878599}" srcId="{2CC399DF-B5E4-314A-BBAF-651A5D8B782C}" destId="{65887600-649B-9F47-8CC8-BA95C8DB65D0}" srcOrd="2" destOrd="0" parTransId="{46990115-5E31-DA4F-9716-5AAD11E23CFA}" sibTransId="{468C413D-76B2-A248-A95B-9C999165391A}"/>
    <dgm:cxn modelId="{8395738A-75B6-D34D-A954-26363281F62B}" type="presOf" srcId="{65887600-649B-9F47-8CC8-BA95C8DB65D0}" destId="{65EF430F-5C7D-8548-AF58-CA9BACA50C72}" srcOrd="0" destOrd="2" presId="urn:microsoft.com/office/officeart/2005/8/layout/hList2"/>
    <dgm:cxn modelId="{62EE7C5F-AAE0-5949-B15E-589B4802E68F}" type="presOf" srcId="{3FA833CB-7315-674F-AD15-1F9058C29534}" destId="{995A9AB3-4E28-9246-AFF2-CD4343408B9C}" srcOrd="0" destOrd="2" presId="urn:microsoft.com/office/officeart/2005/8/layout/hList2"/>
    <dgm:cxn modelId="{FD09482E-3EB5-C044-9294-2B2774466244}" srcId="{445FB48A-837C-184B-82A6-BAEC8FA1BDB2}" destId="{C2755C83-D70F-0B4A-AE50-9D2EE027065A}" srcOrd="0" destOrd="0" parTransId="{05FE4982-06C2-854E-B1E6-511D0C06F6FC}" sibTransId="{06AE53D9-08DA-3F42-9A07-DE4E1433A34B}"/>
    <dgm:cxn modelId="{59B8FC9E-F49A-8445-9D7D-9D5EBFD0B4A5}" srcId="{66CD8769-6FE0-7845-8B47-166FDD1A7697}" destId="{445FB48A-837C-184B-82A6-BAEC8FA1BDB2}" srcOrd="1" destOrd="0" parTransId="{FF3EA8C1-58A7-584E-9E65-CB25BFAAF538}" sibTransId="{8707DBC2-29AF-844F-90C0-5EFDE8CBA46E}"/>
    <dgm:cxn modelId="{90E1D185-962D-2D44-AE19-A8EEA3BFC4CA}" srcId="{222EC2C6-6439-2D4B-81AB-5D0D5B3AE821}" destId="{059FEACC-6D5E-5649-AC6C-9CA58CD71DAA}" srcOrd="0" destOrd="0" parTransId="{FB253224-D4E5-284C-89D6-07EA655C8EB8}" sibTransId="{E67372EB-47F8-724F-9945-D268383B2E81}"/>
    <dgm:cxn modelId="{03319C24-3BFF-E649-AC3B-D5649423936E}" srcId="{445FB48A-837C-184B-82A6-BAEC8FA1BDB2}" destId="{46C93408-5B57-594F-BFF9-9F51FB0DB583}" srcOrd="3" destOrd="0" parTransId="{87DF28DB-DFFE-E84F-AF82-1A51C90C30D4}" sibTransId="{9F1D0017-66FB-A54C-B265-55611F19CEF0}"/>
    <dgm:cxn modelId="{5C5A023E-E4FD-7042-8F64-A812C5BECA59}" srcId="{222EC2C6-6439-2D4B-81AB-5D0D5B3AE821}" destId="{D93F9753-9A88-5445-90FF-B9D5C078C1C0}" srcOrd="4" destOrd="0" parTransId="{82EFE66E-5F2D-3A48-A86A-57CDF2FE2F9F}" sibTransId="{61407349-BE86-9344-B81E-ECCD4674E121}"/>
    <dgm:cxn modelId="{3717E897-63F9-E047-97B6-41D99439ED5C}" type="presOf" srcId="{881A3D74-3042-D545-9848-B263922F1354}" destId="{995A9AB3-4E28-9246-AFF2-CD4343408B9C}" srcOrd="0" destOrd="3" presId="urn:microsoft.com/office/officeart/2005/8/layout/hList2"/>
    <dgm:cxn modelId="{E71962A6-0A93-8547-B407-8A62D0CBEFD0}" type="presOf" srcId="{314AC6F8-1751-8A4C-B089-861DE4BE910E}" destId="{995A9AB3-4E28-9246-AFF2-CD4343408B9C}" srcOrd="0" destOrd="1" presId="urn:microsoft.com/office/officeart/2005/8/layout/hList2"/>
    <dgm:cxn modelId="{3859F70E-68EA-364A-91A8-B8BF04CE5E4A}" type="presOf" srcId="{C2755C83-D70F-0B4A-AE50-9D2EE027065A}" destId="{3322E90D-FC68-2744-A30A-04E7FA3AC2A0}" srcOrd="0" destOrd="0" presId="urn:microsoft.com/office/officeart/2005/8/layout/hList2"/>
    <dgm:cxn modelId="{E6338DE5-7B40-AF4D-90B3-2E19250817BF}" type="presOf" srcId="{A51040E7-059D-6C42-A6B1-7D242707BC4A}" destId="{3322E90D-FC68-2744-A30A-04E7FA3AC2A0}" srcOrd="0" destOrd="1" presId="urn:microsoft.com/office/officeart/2005/8/layout/hList2"/>
    <dgm:cxn modelId="{A9DECAFF-08BB-2F4E-AE9C-522E1822EDE4}" srcId="{66CD8769-6FE0-7845-8B47-166FDD1A7697}" destId="{222EC2C6-6439-2D4B-81AB-5D0D5B3AE821}" srcOrd="0" destOrd="0" parTransId="{2B53702B-D05F-A54F-B09D-2EE1A013D8B5}" sibTransId="{1D5E6464-0108-254B-B8D0-945FC9A7D8D9}"/>
    <dgm:cxn modelId="{9732E479-3939-DC46-8600-728A537C0F39}" type="presOf" srcId="{F719DF27-81BA-9744-BD43-55AC6649B4D5}" destId="{65EF430F-5C7D-8548-AF58-CA9BACA50C72}" srcOrd="0" destOrd="1" presId="urn:microsoft.com/office/officeart/2005/8/layout/hList2"/>
    <dgm:cxn modelId="{3F8D5260-6554-514B-8AA7-5E612922E222}" srcId="{222EC2C6-6439-2D4B-81AB-5D0D5B3AE821}" destId="{3FA833CB-7315-674F-AD15-1F9058C29534}" srcOrd="2" destOrd="0" parTransId="{C06650F8-40B3-B841-843D-C8E14AFABED4}" sibTransId="{7112C3C6-1023-FE4A-85D6-4E18D68D5835}"/>
    <dgm:cxn modelId="{B6F08644-25E4-6241-A228-8B8560E161ED}" type="presOf" srcId="{000F9EB8-2FA1-D84F-BE5D-CE5DD3B25320}" destId="{65EF430F-5C7D-8548-AF58-CA9BACA50C72}" srcOrd="0" destOrd="0" presId="urn:microsoft.com/office/officeart/2005/8/layout/hList2"/>
    <dgm:cxn modelId="{0E1CE8F2-C20D-4B40-BED0-B148A40ED928}" srcId="{445FB48A-837C-184B-82A6-BAEC8FA1BDB2}" destId="{A51040E7-059D-6C42-A6B1-7D242707BC4A}" srcOrd="1" destOrd="0" parTransId="{5AE65F07-6521-BB47-BC7F-0E99DDF47136}" sibTransId="{2AC9BBBB-8540-AF4D-B4E6-CE767D3A5077}"/>
    <dgm:cxn modelId="{778CA97C-E055-FC4B-90C1-167BC0BC710B}" srcId="{2CC399DF-B5E4-314A-BBAF-651A5D8B782C}" destId="{000F9EB8-2FA1-D84F-BE5D-CE5DD3B25320}" srcOrd="0" destOrd="0" parTransId="{1E2195D0-EC33-E649-9D49-C66AC8992611}" sibTransId="{4B39417A-1CFA-844C-AC0C-FF116414880A}"/>
    <dgm:cxn modelId="{845124C8-DAAF-BC43-9707-9088E10692CF}" srcId="{222EC2C6-6439-2D4B-81AB-5D0D5B3AE821}" destId="{881A3D74-3042-D545-9848-B263922F1354}" srcOrd="3" destOrd="0" parTransId="{071D5B96-F0C2-9146-9AE6-6AF92D5C34DD}" sibTransId="{C7D4B3F9-D6AB-FD40-B4AA-EBFE8C29D85C}"/>
    <dgm:cxn modelId="{95120433-C8A7-194F-98BE-4E5B283A2D10}" type="presOf" srcId="{445FB48A-837C-184B-82A6-BAEC8FA1BDB2}" destId="{4C0884B4-6D9A-F841-9AE0-F2FBE89E2EA4}" srcOrd="0" destOrd="0" presId="urn:microsoft.com/office/officeart/2005/8/layout/hList2"/>
    <dgm:cxn modelId="{DAF273E7-E53F-B84A-99CD-AFEB8660C4BD}" srcId="{222EC2C6-6439-2D4B-81AB-5D0D5B3AE821}" destId="{314AC6F8-1751-8A4C-B089-861DE4BE910E}" srcOrd="1" destOrd="0" parTransId="{F8D8BBB2-744B-E440-B9A3-AAEF56164FD3}" sibTransId="{E7A1E968-13C6-444B-AA1A-40C4442E9AA0}"/>
    <dgm:cxn modelId="{DDB08D8B-B9C1-B049-9A27-D8BE2E730E17}" type="presParOf" srcId="{F674CA99-8A38-6443-87E1-A1A568ABB383}" destId="{529EE64A-CB77-1C47-A1E0-DEC906CC2E7D}" srcOrd="0" destOrd="0" presId="urn:microsoft.com/office/officeart/2005/8/layout/hList2"/>
    <dgm:cxn modelId="{658626DB-F66E-754C-83A2-DBA17DAB379D}" type="presParOf" srcId="{529EE64A-CB77-1C47-A1E0-DEC906CC2E7D}" destId="{1AB755ED-8F08-9B44-9614-961D7E127453}" srcOrd="0" destOrd="0" presId="urn:microsoft.com/office/officeart/2005/8/layout/hList2"/>
    <dgm:cxn modelId="{0A95D1AB-F6E7-1044-82BA-8E6F35CB37BA}" type="presParOf" srcId="{529EE64A-CB77-1C47-A1E0-DEC906CC2E7D}" destId="{995A9AB3-4E28-9246-AFF2-CD4343408B9C}" srcOrd="1" destOrd="0" presId="urn:microsoft.com/office/officeart/2005/8/layout/hList2"/>
    <dgm:cxn modelId="{EB1DCBAD-CCA8-AF42-8EA4-B7F549F45EBE}" type="presParOf" srcId="{529EE64A-CB77-1C47-A1E0-DEC906CC2E7D}" destId="{B6D3A720-D1DF-DB4C-88FF-C5B6886D6492}" srcOrd="2" destOrd="0" presId="urn:microsoft.com/office/officeart/2005/8/layout/hList2"/>
    <dgm:cxn modelId="{A9AB0741-5641-074F-A827-CCB5644F7410}" type="presParOf" srcId="{F674CA99-8A38-6443-87E1-A1A568ABB383}" destId="{B54E01C7-005A-AC42-A446-CFE85DCD0C1A}" srcOrd="1" destOrd="0" presId="urn:microsoft.com/office/officeart/2005/8/layout/hList2"/>
    <dgm:cxn modelId="{98542E20-31B3-4349-8DA6-4CA48681BC7C}" type="presParOf" srcId="{F674CA99-8A38-6443-87E1-A1A568ABB383}" destId="{D9B70EB2-1C0F-AC41-9FF9-DD2EE878C3EF}" srcOrd="2" destOrd="0" presId="urn:microsoft.com/office/officeart/2005/8/layout/hList2"/>
    <dgm:cxn modelId="{6230D970-259D-5F43-B699-9DA92ED6DBA3}" type="presParOf" srcId="{D9B70EB2-1C0F-AC41-9FF9-DD2EE878C3EF}" destId="{20127664-B8B5-C344-909D-E582E373B9C1}" srcOrd="0" destOrd="0" presId="urn:microsoft.com/office/officeart/2005/8/layout/hList2"/>
    <dgm:cxn modelId="{C596A1BB-C727-4A47-BB3B-588C8D9AF780}" type="presParOf" srcId="{D9B70EB2-1C0F-AC41-9FF9-DD2EE878C3EF}" destId="{3322E90D-FC68-2744-A30A-04E7FA3AC2A0}" srcOrd="1" destOrd="0" presId="urn:microsoft.com/office/officeart/2005/8/layout/hList2"/>
    <dgm:cxn modelId="{C08B7A53-432D-0442-B410-8B74686E5E66}" type="presParOf" srcId="{D9B70EB2-1C0F-AC41-9FF9-DD2EE878C3EF}" destId="{4C0884B4-6D9A-F841-9AE0-F2FBE89E2EA4}" srcOrd="2" destOrd="0" presId="urn:microsoft.com/office/officeart/2005/8/layout/hList2"/>
    <dgm:cxn modelId="{5B83844C-CEB7-0E4C-8F14-723796D76C31}" type="presParOf" srcId="{F674CA99-8A38-6443-87E1-A1A568ABB383}" destId="{C173BA3F-CAFF-BF49-964F-70EF6FE55E05}" srcOrd="3" destOrd="0" presId="urn:microsoft.com/office/officeart/2005/8/layout/hList2"/>
    <dgm:cxn modelId="{D71E7825-CAC1-254C-8D3B-BE4426B3B1A7}" type="presParOf" srcId="{F674CA99-8A38-6443-87E1-A1A568ABB383}" destId="{8841FFC6-5BC4-5D4D-A9A4-A1015B6E1562}" srcOrd="4" destOrd="0" presId="urn:microsoft.com/office/officeart/2005/8/layout/hList2"/>
    <dgm:cxn modelId="{8B521526-3393-FC4C-837E-B4DF51262F7A}" type="presParOf" srcId="{8841FFC6-5BC4-5D4D-A9A4-A1015B6E1562}" destId="{B839EC16-7702-9D4F-B7DF-0985F80EAA81}" srcOrd="0" destOrd="0" presId="urn:microsoft.com/office/officeart/2005/8/layout/hList2"/>
    <dgm:cxn modelId="{A5BAF80F-6BDF-F441-8885-3A6E3AB585A8}" type="presParOf" srcId="{8841FFC6-5BC4-5D4D-A9A4-A1015B6E1562}" destId="{65EF430F-5C7D-8548-AF58-CA9BACA50C72}" srcOrd="1" destOrd="0" presId="urn:microsoft.com/office/officeart/2005/8/layout/hList2"/>
    <dgm:cxn modelId="{CD09B3C6-17CE-E149-A122-66B9FA100CEB}" type="presParOf" srcId="{8841FFC6-5BC4-5D4D-A9A4-A1015B6E1562}" destId="{8A7C14CB-7437-104F-AD6A-1FEA4D6E39E6}"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511ED41-36FA-5A43-9856-312F51754A57}" type="doc">
      <dgm:prSet loTypeId="urn:microsoft.com/office/officeart/2008/layout/BubblePictureList" loCatId="" qsTypeId="urn:microsoft.com/office/officeart/2005/8/quickstyle/simple4" qsCatId="simple" csTypeId="urn:microsoft.com/office/officeart/2005/8/colors/accent3_3" csCatId="accent3" phldr="1"/>
      <dgm:spPr/>
      <dgm:t>
        <a:bodyPr/>
        <a:lstStyle/>
        <a:p>
          <a:endParaRPr lang="es-ES"/>
        </a:p>
      </dgm:t>
    </dgm:pt>
    <dgm:pt modelId="{345693AB-99F1-C749-9191-6DE92D71C73B}">
      <dgm:prSet phldrT="[Texto]"/>
      <dgm:spPr/>
      <dgm:t>
        <a:bodyPr/>
        <a:lstStyle/>
        <a:p>
          <a:endParaRPr lang="es-ES" dirty="0"/>
        </a:p>
      </dgm:t>
    </dgm:pt>
    <dgm:pt modelId="{DD15BEA3-6CCC-8141-A238-61F0C4FF44CA}" type="parTrans" cxnId="{8FA338BB-10E2-7C4E-9047-B34B0A44812E}">
      <dgm:prSet/>
      <dgm:spPr/>
      <dgm:t>
        <a:bodyPr/>
        <a:lstStyle/>
        <a:p>
          <a:endParaRPr lang="es-ES"/>
        </a:p>
      </dgm:t>
    </dgm:pt>
    <dgm:pt modelId="{A293B845-4CF7-F143-A4F0-125C701D29FF}" type="sibTrans" cxnId="{8FA338BB-10E2-7C4E-9047-B34B0A44812E}">
      <dgm:prSet/>
      <dgm:spPr>
        <a:solidFill>
          <a:schemeClr val="bg1"/>
        </a:solidFill>
        <a:ln>
          <a:solidFill>
            <a:srgbClr val="C4C400"/>
          </a:solidFill>
        </a:ln>
      </dgm:spPr>
      <dgm:t>
        <a:bodyPr/>
        <a:lstStyle/>
        <a:p>
          <a:endParaRPr lang="es-ES"/>
        </a:p>
      </dgm:t>
    </dgm:pt>
    <dgm:pt modelId="{10FC02D3-0DC5-1549-9B26-D8759DB7D414}">
      <dgm:prSet phldrT="[Texto]" phldr="1"/>
      <dgm:spPr/>
      <dgm:t>
        <a:bodyPr/>
        <a:lstStyle/>
        <a:p>
          <a:endParaRPr lang="es-ES" dirty="0"/>
        </a:p>
      </dgm:t>
    </dgm:pt>
    <dgm:pt modelId="{4D1FE338-4740-364D-866A-E158A958A0A7}" type="parTrans" cxnId="{5F32A051-6287-AD46-A08F-A79E0661C186}">
      <dgm:prSet/>
      <dgm:spPr/>
      <dgm:t>
        <a:bodyPr/>
        <a:lstStyle/>
        <a:p>
          <a:endParaRPr lang="es-ES"/>
        </a:p>
      </dgm:t>
    </dgm:pt>
    <dgm:pt modelId="{ACFC844D-0E10-5C4F-941D-CF5C008AEEA0}" type="sibTrans" cxnId="{5F32A051-6287-AD46-A08F-A79E0661C186}">
      <dgm:prSet/>
      <dgm:spPr>
        <a:blipFill rotWithShape="1">
          <a:blip xmlns:r="http://schemas.openxmlformats.org/officeDocument/2006/relationships" r:embed="rId1"/>
          <a:stretch>
            <a:fillRect/>
          </a:stretch>
        </a:blipFill>
        <a:ln>
          <a:solidFill>
            <a:srgbClr val="FFFFFF"/>
          </a:solidFill>
        </a:ln>
      </dgm:spPr>
      <dgm:t>
        <a:bodyPr/>
        <a:lstStyle/>
        <a:p>
          <a:endParaRPr lang="es-ES"/>
        </a:p>
      </dgm:t>
    </dgm:pt>
    <dgm:pt modelId="{1200A6E9-4077-BD49-9269-7DD826757A8B}">
      <dgm:prSet phldrT="[Texto]" phldr="1"/>
      <dgm:spPr/>
      <dgm:t>
        <a:bodyPr/>
        <a:lstStyle/>
        <a:p>
          <a:endParaRPr lang="es-ES" dirty="0"/>
        </a:p>
      </dgm:t>
    </dgm:pt>
    <dgm:pt modelId="{E69ADC82-4621-1848-A4CD-C77459714EE6}" type="sibTrans" cxnId="{CD5E6AAA-5775-F148-8171-4ABE9E5B3E6F}">
      <dgm:prSet/>
      <dgm:spPr>
        <a:blipFill rotWithShape="1">
          <a:blip xmlns:r="http://schemas.openxmlformats.org/officeDocument/2006/relationships" r:embed="rId2"/>
          <a:stretch>
            <a:fillRect/>
          </a:stretch>
        </a:blipFill>
        <a:ln>
          <a:solidFill>
            <a:schemeClr val="bg1"/>
          </a:solidFill>
        </a:ln>
      </dgm:spPr>
      <dgm:t>
        <a:bodyPr/>
        <a:lstStyle/>
        <a:p>
          <a:endParaRPr lang="es-ES"/>
        </a:p>
      </dgm:t>
    </dgm:pt>
    <dgm:pt modelId="{B0B60BC8-76A3-8A45-BA23-F96FB13D91C4}" type="parTrans" cxnId="{CD5E6AAA-5775-F148-8171-4ABE9E5B3E6F}">
      <dgm:prSet/>
      <dgm:spPr/>
      <dgm:t>
        <a:bodyPr/>
        <a:lstStyle/>
        <a:p>
          <a:endParaRPr lang="es-ES"/>
        </a:p>
      </dgm:t>
    </dgm:pt>
    <dgm:pt modelId="{B057763B-871A-D14A-87F5-803398CAA6D0}" type="pres">
      <dgm:prSet presAssocID="{5511ED41-36FA-5A43-9856-312F51754A57}" presName="Name0" presStyleCnt="0">
        <dgm:presLayoutVars>
          <dgm:chMax val="8"/>
          <dgm:chPref val="8"/>
          <dgm:dir/>
        </dgm:presLayoutVars>
      </dgm:prSet>
      <dgm:spPr/>
      <dgm:t>
        <a:bodyPr/>
        <a:lstStyle/>
        <a:p>
          <a:endParaRPr lang="es-ES"/>
        </a:p>
      </dgm:t>
    </dgm:pt>
    <dgm:pt modelId="{EC75E186-DE0C-F149-A710-4E7664730B72}" type="pres">
      <dgm:prSet presAssocID="{345693AB-99F1-C749-9191-6DE92D71C73B}" presName="parent_text_1" presStyleLbl="revTx" presStyleIdx="0" presStyleCnt="3">
        <dgm:presLayoutVars>
          <dgm:chMax val="0"/>
          <dgm:chPref val="0"/>
          <dgm:bulletEnabled val="1"/>
        </dgm:presLayoutVars>
      </dgm:prSet>
      <dgm:spPr/>
      <dgm:t>
        <a:bodyPr/>
        <a:lstStyle/>
        <a:p>
          <a:endParaRPr lang="es-ES"/>
        </a:p>
      </dgm:t>
    </dgm:pt>
    <dgm:pt modelId="{4169D2DC-7C27-3447-9D76-5784DBE458F7}" type="pres">
      <dgm:prSet presAssocID="{345693AB-99F1-C749-9191-6DE92D71C73B}" presName="image_accent_1" presStyleCnt="0"/>
      <dgm:spPr/>
    </dgm:pt>
    <dgm:pt modelId="{3EB43E7C-7001-2148-B056-85554C93C061}" type="pres">
      <dgm:prSet presAssocID="{345693AB-99F1-C749-9191-6DE92D71C73B}" presName="imageAccentRepeatNode" presStyleLbl="alignNode1" presStyleIdx="0" presStyleCnt="6" custLinFactNeighborX="-12325" custLinFactNeighborY="1093"/>
      <dgm:spPr>
        <a:solidFill>
          <a:srgbClr val="95C11E"/>
        </a:solidFill>
        <a:ln>
          <a:solidFill>
            <a:srgbClr val="95C11E"/>
          </a:solidFill>
        </a:ln>
      </dgm:spPr>
      <dgm:t>
        <a:bodyPr/>
        <a:lstStyle/>
        <a:p>
          <a:endParaRPr lang="es-ES"/>
        </a:p>
      </dgm:t>
    </dgm:pt>
    <dgm:pt modelId="{CB2FE8C0-8ABC-EC44-A282-9928348DAB8F}" type="pres">
      <dgm:prSet presAssocID="{345693AB-99F1-C749-9191-6DE92D71C73B}" presName="accent_1" presStyleLbl="alignNode1" presStyleIdx="1" presStyleCnt="6" custScaleX="176566" custScaleY="185597" custLinFactX="-90892" custLinFactNeighborX="-100000" custLinFactNeighborY="16612"/>
      <dgm:spPr>
        <a:solidFill>
          <a:srgbClr val="1EB7E0"/>
        </a:solidFill>
        <a:ln>
          <a:solidFill>
            <a:srgbClr val="1EB7E0"/>
          </a:solidFill>
        </a:ln>
      </dgm:spPr>
      <dgm:t>
        <a:bodyPr/>
        <a:lstStyle/>
        <a:p>
          <a:endParaRPr lang="es-ES"/>
        </a:p>
      </dgm:t>
    </dgm:pt>
    <dgm:pt modelId="{97F3BC1C-0D45-5040-9D78-A10EF76943C1}" type="pres">
      <dgm:prSet presAssocID="{A293B845-4CF7-F143-A4F0-125C701D29FF}" presName="image_1" presStyleCnt="0"/>
      <dgm:spPr/>
    </dgm:pt>
    <dgm:pt modelId="{B73ED308-370C-EB47-A17B-9CF1C57ACF88}" type="pres">
      <dgm:prSet presAssocID="{A293B845-4CF7-F143-A4F0-125C701D29FF}" presName="imageRepeatNode" presStyleLbl="fgImgPlace1" presStyleIdx="0" presStyleCnt="3" custLinFactNeighborX="-14012" custLinFactNeighborY="1186"/>
      <dgm:spPr/>
      <dgm:t>
        <a:bodyPr/>
        <a:lstStyle/>
        <a:p>
          <a:endParaRPr lang="es-ES"/>
        </a:p>
      </dgm:t>
    </dgm:pt>
    <dgm:pt modelId="{39784A85-40D6-0347-9CF0-DFC8392D0250}" type="pres">
      <dgm:prSet presAssocID="{10FC02D3-0DC5-1549-9B26-D8759DB7D414}" presName="parent_text_2" presStyleLbl="revTx" presStyleIdx="1" presStyleCnt="3">
        <dgm:presLayoutVars>
          <dgm:chMax val="0"/>
          <dgm:chPref val="0"/>
          <dgm:bulletEnabled val="1"/>
        </dgm:presLayoutVars>
      </dgm:prSet>
      <dgm:spPr/>
      <dgm:t>
        <a:bodyPr/>
        <a:lstStyle/>
        <a:p>
          <a:endParaRPr lang="es-ES"/>
        </a:p>
      </dgm:t>
    </dgm:pt>
    <dgm:pt modelId="{FB7D6B8F-E97C-5E4B-9323-A085DAD04105}" type="pres">
      <dgm:prSet presAssocID="{10FC02D3-0DC5-1549-9B26-D8759DB7D414}" presName="image_accent_2" presStyleCnt="0"/>
      <dgm:spPr/>
    </dgm:pt>
    <dgm:pt modelId="{06B208F1-D7C1-9D4E-B797-646057263075}" type="pres">
      <dgm:prSet presAssocID="{10FC02D3-0DC5-1549-9B26-D8759DB7D414}" presName="imageAccentRepeatNode" presStyleLbl="alignNode1" presStyleIdx="2" presStyleCnt="6" custScaleX="130959" custScaleY="134014" custLinFactNeighborX="2355" custLinFactNeighborY="93094"/>
      <dgm:spPr>
        <a:solidFill>
          <a:srgbClr val="2898D9"/>
        </a:solidFill>
        <a:ln>
          <a:solidFill>
            <a:srgbClr val="3366FF"/>
          </a:solidFill>
        </a:ln>
      </dgm:spPr>
      <dgm:t>
        <a:bodyPr/>
        <a:lstStyle/>
        <a:p>
          <a:endParaRPr lang="es-ES"/>
        </a:p>
      </dgm:t>
    </dgm:pt>
    <dgm:pt modelId="{6B9AB2FD-F39E-434B-AAE6-63ED6475F2A2}" type="pres">
      <dgm:prSet presAssocID="{ACFC844D-0E10-5C4F-941D-CF5C008AEEA0}" presName="image_2" presStyleCnt="0"/>
      <dgm:spPr/>
    </dgm:pt>
    <dgm:pt modelId="{5B387CAB-7078-574E-B9FB-3AA273C0BE5D}" type="pres">
      <dgm:prSet presAssocID="{ACFC844D-0E10-5C4F-941D-CF5C008AEEA0}" presName="imageRepeatNode" presStyleLbl="fgImgPlace1" presStyleIdx="1" presStyleCnt="3" custScaleX="133822" custScaleY="133822" custLinFactY="5522" custLinFactNeighborX="2671" custLinFactNeighborY="100000"/>
      <dgm:spPr/>
      <dgm:t>
        <a:bodyPr/>
        <a:lstStyle/>
        <a:p>
          <a:endParaRPr lang="es-ES"/>
        </a:p>
      </dgm:t>
    </dgm:pt>
    <dgm:pt modelId="{11DA3FB2-76D9-614B-BD5F-F0C388F5EECF}" type="pres">
      <dgm:prSet presAssocID="{1200A6E9-4077-BD49-9269-7DD826757A8B}" presName="image_accent_3" presStyleCnt="0"/>
      <dgm:spPr/>
    </dgm:pt>
    <dgm:pt modelId="{3EA38F27-EEA6-714D-BA9F-561EC53E7525}" type="pres">
      <dgm:prSet presAssocID="{1200A6E9-4077-BD49-9269-7DD826757A8B}" presName="imageAccentRepeatNode" presStyleLbl="alignNode1" presStyleIdx="3" presStyleCnt="6" custScaleX="165099" custScaleY="160952" custLinFactNeighborX="-4593" custLinFactNeighborY="-43271"/>
      <dgm:spPr>
        <a:solidFill>
          <a:srgbClr val="DBDB3C"/>
        </a:solidFill>
        <a:ln>
          <a:solidFill>
            <a:srgbClr val="DFDD1E"/>
          </a:solidFill>
        </a:ln>
      </dgm:spPr>
      <dgm:t>
        <a:bodyPr/>
        <a:lstStyle/>
        <a:p>
          <a:endParaRPr lang="es-ES"/>
        </a:p>
      </dgm:t>
    </dgm:pt>
    <dgm:pt modelId="{D32F8F9A-752B-CC47-B9BC-08166E16C7C0}" type="pres">
      <dgm:prSet presAssocID="{1200A6E9-4077-BD49-9269-7DD826757A8B}" presName="parent_text_3" presStyleLbl="revTx" presStyleIdx="2" presStyleCnt="3">
        <dgm:presLayoutVars>
          <dgm:chMax val="0"/>
          <dgm:chPref val="0"/>
          <dgm:bulletEnabled val="1"/>
        </dgm:presLayoutVars>
      </dgm:prSet>
      <dgm:spPr/>
      <dgm:t>
        <a:bodyPr/>
        <a:lstStyle/>
        <a:p>
          <a:endParaRPr lang="es-ES"/>
        </a:p>
      </dgm:t>
    </dgm:pt>
    <dgm:pt modelId="{D34FFA3E-056A-9B4F-987E-ACADF8F1AC64}" type="pres">
      <dgm:prSet presAssocID="{1200A6E9-4077-BD49-9269-7DD826757A8B}" presName="accent_2" presStyleLbl="alignNode1" presStyleIdx="4" presStyleCnt="6" custScaleX="137060" custScaleY="137060" custLinFactX="100000" custLinFactNeighborX="127179" custLinFactNeighborY="37163"/>
      <dgm:spPr>
        <a:solidFill>
          <a:srgbClr val="7ACF36"/>
        </a:solidFill>
        <a:ln>
          <a:solidFill>
            <a:srgbClr val="7ACF36"/>
          </a:solidFill>
        </a:ln>
      </dgm:spPr>
      <dgm:t>
        <a:bodyPr/>
        <a:lstStyle/>
        <a:p>
          <a:endParaRPr lang="es-ES"/>
        </a:p>
      </dgm:t>
    </dgm:pt>
    <dgm:pt modelId="{85117DB8-DFEC-9644-932F-775FC61C3BF0}" type="pres">
      <dgm:prSet presAssocID="{1200A6E9-4077-BD49-9269-7DD826757A8B}" presName="accent_3" presStyleLbl="alignNode1" presStyleIdx="5" presStyleCnt="6" custScaleX="208020" custScaleY="192533" custLinFactY="-60793" custLinFactNeighborX="48553" custLinFactNeighborY="-100000"/>
      <dgm:spPr>
        <a:solidFill>
          <a:srgbClr val="C4C400"/>
        </a:solidFill>
        <a:ln>
          <a:solidFill>
            <a:srgbClr val="C4C400"/>
          </a:solidFill>
        </a:ln>
      </dgm:spPr>
      <dgm:t>
        <a:bodyPr/>
        <a:lstStyle/>
        <a:p>
          <a:endParaRPr lang="es-ES"/>
        </a:p>
      </dgm:t>
    </dgm:pt>
    <dgm:pt modelId="{7A57DCD6-B6EE-654A-A085-A447A468260B}" type="pres">
      <dgm:prSet presAssocID="{E69ADC82-4621-1848-A4CD-C77459714EE6}" presName="image_3" presStyleCnt="0"/>
      <dgm:spPr/>
    </dgm:pt>
    <dgm:pt modelId="{50053BD2-17E2-A245-B6D1-A917890AC065}" type="pres">
      <dgm:prSet presAssocID="{E69ADC82-4621-1848-A4CD-C77459714EE6}" presName="imageRepeatNode" presStyleLbl="fgImgPlace1" presStyleIdx="2" presStyleCnt="3" custAng="0" custScaleX="166872" custScaleY="166870" custLinFactNeighborX="-6153" custLinFactNeighborY="-48210"/>
      <dgm:spPr/>
      <dgm:t>
        <a:bodyPr/>
        <a:lstStyle/>
        <a:p>
          <a:endParaRPr lang="es-ES"/>
        </a:p>
      </dgm:t>
    </dgm:pt>
  </dgm:ptLst>
  <dgm:cxnLst>
    <dgm:cxn modelId="{34F42C88-ABC7-5A42-862B-BCE90383AB63}" type="presOf" srcId="{5511ED41-36FA-5A43-9856-312F51754A57}" destId="{B057763B-871A-D14A-87F5-803398CAA6D0}" srcOrd="0" destOrd="0" presId="urn:microsoft.com/office/officeart/2008/layout/BubblePictureList"/>
    <dgm:cxn modelId="{313DE40C-107F-4A4A-9C4E-7B17987751DC}" type="presOf" srcId="{345693AB-99F1-C749-9191-6DE92D71C73B}" destId="{EC75E186-DE0C-F149-A710-4E7664730B72}" srcOrd="0" destOrd="0" presId="urn:microsoft.com/office/officeart/2008/layout/BubblePictureList"/>
    <dgm:cxn modelId="{156560E0-9386-3C45-93EE-10D7DFD315B2}" type="presOf" srcId="{10FC02D3-0DC5-1549-9B26-D8759DB7D414}" destId="{39784A85-40D6-0347-9CF0-DFC8392D0250}" srcOrd="0" destOrd="0" presId="urn:microsoft.com/office/officeart/2008/layout/BubblePictureList"/>
    <dgm:cxn modelId="{8FA338BB-10E2-7C4E-9047-B34B0A44812E}" srcId="{5511ED41-36FA-5A43-9856-312F51754A57}" destId="{345693AB-99F1-C749-9191-6DE92D71C73B}" srcOrd="0" destOrd="0" parTransId="{DD15BEA3-6CCC-8141-A238-61F0C4FF44CA}" sibTransId="{A293B845-4CF7-F143-A4F0-125C701D29FF}"/>
    <dgm:cxn modelId="{5F32A051-6287-AD46-A08F-A79E0661C186}" srcId="{5511ED41-36FA-5A43-9856-312F51754A57}" destId="{10FC02D3-0DC5-1549-9B26-D8759DB7D414}" srcOrd="1" destOrd="0" parTransId="{4D1FE338-4740-364D-866A-E158A958A0A7}" sibTransId="{ACFC844D-0E10-5C4F-941D-CF5C008AEEA0}"/>
    <dgm:cxn modelId="{2D16360C-8610-0A42-B528-190A8F92E983}" type="presOf" srcId="{1200A6E9-4077-BD49-9269-7DD826757A8B}" destId="{D32F8F9A-752B-CC47-B9BC-08166E16C7C0}" srcOrd="0" destOrd="0" presId="urn:microsoft.com/office/officeart/2008/layout/BubblePictureList"/>
    <dgm:cxn modelId="{CD5E6AAA-5775-F148-8171-4ABE9E5B3E6F}" srcId="{5511ED41-36FA-5A43-9856-312F51754A57}" destId="{1200A6E9-4077-BD49-9269-7DD826757A8B}" srcOrd="2" destOrd="0" parTransId="{B0B60BC8-76A3-8A45-BA23-F96FB13D91C4}" sibTransId="{E69ADC82-4621-1848-A4CD-C77459714EE6}"/>
    <dgm:cxn modelId="{AF50D8AB-05EA-DB4E-93F0-1385F0038F87}" type="presOf" srcId="{E69ADC82-4621-1848-A4CD-C77459714EE6}" destId="{50053BD2-17E2-A245-B6D1-A917890AC065}" srcOrd="0" destOrd="0" presId="urn:microsoft.com/office/officeart/2008/layout/BubblePictureList"/>
    <dgm:cxn modelId="{93065E2A-A544-7F4E-BA3B-FF77C0C9FBE3}" type="presOf" srcId="{A293B845-4CF7-F143-A4F0-125C701D29FF}" destId="{B73ED308-370C-EB47-A17B-9CF1C57ACF88}" srcOrd="0" destOrd="0" presId="urn:microsoft.com/office/officeart/2008/layout/BubblePictureList"/>
    <dgm:cxn modelId="{CA6BF653-52EB-7048-866E-05E0B2D6EFE9}" type="presOf" srcId="{ACFC844D-0E10-5C4F-941D-CF5C008AEEA0}" destId="{5B387CAB-7078-574E-B9FB-3AA273C0BE5D}" srcOrd="0" destOrd="0" presId="urn:microsoft.com/office/officeart/2008/layout/BubblePictureList"/>
    <dgm:cxn modelId="{4DD7BEA8-0CEA-3147-8A32-8F194B1925BA}" type="presParOf" srcId="{B057763B-871A-D14A-87F5-803398CAA6D0}" destId="{EC75E186-DE0C-F149-A710-4E7664730B72}" srcOrd="0" destOrd="0" presId="urn:microsoft.com/office/officeart/2008/layout/BubblePictureList"/>
    <dgm:cxn modelId="{939F3EA9-A7B0-1A49-8EED-528871625423}" type="presParOf" srcId="{B057763B-871A-D14A-87F5-803398CAA6D0}" destId="{4169D2DC-7C27-3447-9D76-5784DBE458F7}" srcOrd="1" destOrd="0" presId="urn:microsoft.com/office/officeart/2008/layout/BubblePictureList"/>
    <dgm:cxn modelId="{B8747298-62A3-024C-8CFC-E0B8191708E1}" type="presParOf" srcId="{4169D2DC-7C27-3447-9D76-5784DBE458F7}" destId="{3EB43E7C-7001-2148-B056-85554C93C061}" srcOrd="0" destOrd="0" presId="urn:microsoft.com/office/officeart/2008/layout/BubblePictureList"/>
    <dgm:cxn modelId="{217639CC-2C69-F349-A17B-EB3EDDB8918A}" type="presParOf" srcId="{B057763B-871A-D14A-87F5-803398CAA6D0}" destId="{CB2FE8C0-8ABC-EC44-A282-9928348DAB8F}" srcOrd="2" destOrd="0" presId="urn:microsoft.com/office/officeart/2008/layout/BubblePictureList"/>
    <dgm:cxn modelId="{CC8240B8-0453-424F-AD2E-7781477E5088}" type="presParOf" srcId="{B057763B-871A-D14A-87F5-803398CAA6D0}" destId="{97F3BC1C-0D45-5040-9D78-A10EF76943C1}" srcOrd="3" destOrd="0" presId="urn:microsoft.com/office/officeart/2008/layout/BubblePictureList"/>
    <dgm:cxn modelId="{2228EA27-76CD-C947-A5B7-D032E160EB12}" type="presParOf" srcId="{97F3BC1C-0D45-5040-9D78-A10EF76943C1}" destId="{B73ED308-370C-EB47-A17B-9CF1C57ACF88}" srcOrd="0" destOrd="0" presId="urn:microsoft.com/office/officeart/2008/layout/BubblePictureList"/>
    <dgm:cxn modelId="{D9F627B3-B21F-2947-8F76-9D069ABCBCE0}" type="presParOf" srcId="{B057763B-871A-D14A-87F5-803398CAA6D0}" destId="{39784A85-40D6-0347-9CF0-DFC8392D0250}" srcOrd="4" destOrd="0" presId="urn:microsoft.com/office/officeart/2008/layout/BubblePictureList"/>
    <dgm:cxn modelId="{31EAD23D-689A-7D42-A4D1-5ADD4065F53B}" type="presParOf" srcId="{B057763B-871A-D14A-87F5-803398CAA6D0}" destId="{FB7D6B8F-E97C-5E4B-9323-A085DAD04105}" srcOrd="5" destOrd="0" presId="urn:microsoft.com/office/officeart/2008/layout/BubblePictureList"/>
    <dgm:cxn modelId="{B75AA8EB-9542-514B-ADA7-0A13B12A4EE6}" type="presParOf" srcId="{FB7D6B8F-E97C-5E4B-9323-A085DAD04105}" destId="{06B208F1-D7C1-9D4E-B797-646057263075}" srcOrd="0" destOrd="0" presId="urn:microsoft.com/office/officeart/2008/layout/BubblePictureList"/>
    <dgm:cxn modelId="{A89FCEB5-D6D6-6B43-B278-962F9A6BD819}" type="presParOf" srcId="{B057763B-871A-D14A-87F5-803398CAA6D0}" destId="{6B9AB2FD-F39E-434B-AAE6-63ED6475F2A2}" srcOrd="6" destOrd="0" presId="urn:microsoft.com/office/officeart/2008/layout/BubblePictureList"/>
    <dgm:cxn modelId="{27F05F40-2E73-6641-A63C-91B436AABAD3}" type="presParOf" srcId="{6B9AB2FD-F39E-434B-AAE6-63ED6475F2A2}" destId="{5B387CAB-7078-574E-B9FB-3AA273C0BE5D}" srcOrd="0" destOrd="0" presId="urn:microsoft.com/office/officeart/2008/layout/BubblePictureList"/>
    <dgm:cxn modelId="{B9529E16-61FB-4742-894F-DDBDE9D89FC7}" type="presParOf" srcId="{B057763B-871A-D14A-87F5-803398CAA6D0}" destId="{11DA3FB2-76D9-614B-BD5F-F0C388F5EECF}" srcOrd="7" destOrd="0" presId="urn:microsoft.com/office/officeart/2008/layout/BubblePictureList"/>
    <dgm:cxn modelId="{0CB9DFB9-6A83-F145-A70E-A481E90956F8}" type="presParOf" srcId="{11DA3FB2-76D9-614B-BD5F-F0C388F5EECF}" destId="{3EA38F27-EEA6-714D-BA9F-561EC53E7525}" srcOrd="0" destOrd="0" presId="urn:microsoft.com/office/officeart/2008/layout/BubblePictureList"/>
    <dgm:cxn modelId="{48AE0036-BFF8-BA4A-9CCA-61CB4786A46D}" type="presParOf" srcId="{B057763B-871A-D14A-87F5-803398CAA6D0}" destId="{D32F8F9A-752B-CC47-B9BC-08166E16C7C0}" srcOrd="8" destOrd="0" presId="urn:microsoft.com/office/officeart/2008/layout/BubblePictureList"/>
    <dgm:cxn modelId="{BBDB7A55-6CD7-0148-8EC9-43C43A5F4B92}" type="presParOf" srcId="{B057763B-871A-D14A-87F5-803398CAA6D0}" destId="{D34FFA3E-056A-9B4F-987E-ACADF8F1AC64}" srcOrd="9" destOrd="0" presId="urn:microsoft.com/office/officeart/2008/layout/BubblePictureList"/>
    <dgm:cxn modelId="{67115AB4-1F6E-BE41-8CA6-3043CB6E40EF}" type="presParOf" srcId="{B057763B-871A-D14A-87F5-803398CAA6D0}" destId="{85117DB8-DFEC-9644-932F-775FC61C3BF0}" srcOrd="10" destOrd="0" presId="urn:microsoft.com/office/officeart/2008/layout/BubblePictureList"/>
    <dgm:cxn modelId="{FBA094AD-3AD2-F048-962F-1EB5D423A719}" type="presParOf" srcId="{B057763B-871A-D14A-87F5-803398CAA6D0}" destId="{7A57DCD6-B6EE-654A-A085-A447A468260B}" srcOrd="11" destOrd="0" presId="urn:microsoft.com/office/officeart/2008/layout/BubblePictureList"/>
    <dgm:cxn modelId="{37EAD905-645C-134D-A275-29724AD7D3C0}" type="presParOf" srcId="{7A57DCD6-B6EE-654A-A085-A447A468260B}" destId="{50053BD2-17E2-A245-B6D1-A917890AC065}" srcOrd="0" destOrd="0" presId="urn:microsoft.com/office/officeart/2008/layout/Bubble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7D9132-31D4-44C2-81C3-C9FC86C10DDA}" type="doc">
      <dgm:prSet loTypeId="urn:microsoft.com/office/officeart/2005/8/layout/vList5" loCatId="list" qsTypeId="urn:microsoft.com/office/officeart/2005/8/quickstyle/simple1#1" qsCatId="simple" csTypeId="urn:microsoft.com/office/officeart/2005/8/colors/accent3_2" csCatId="accent3" phldr="1"/>
      <dgm:spPr/>
      <dgm:t>
        <a:bodyPr/>
        <a:lstStyle/>
        <a:p>
          <a:endParaRPr lang="es-ES"/>
        </a:p>
      </dgm:t>
    </dgm:pt>
    <dgm:pt modelId="{7B17B510-5159-4EF9-9D59-F698309E3906}">
      <dgm:prSet custT="1"/>
      <dgm:spPr>
        <a:solidFill>
          <a:srgbClr val="DFDD1E">
            <a:alpha val="78000"/>
          </a:srgbClr>
        </a:solidFill>
      </dgm:spPr>
      <dgm:t>
        <a:bodyPr/>
        <a:lstStyle/>
        <a:p>
          <a:pPr rtl="0"/>
          <a:r>
            <a:rPr lang="en-US" sz="1400" b="1" kern="1200" dirty="0" smtClean="0">
              <a:solidFill>
                <a:srgbClr val="FFFFFF"/>
              </a:solidFill>
              <a:latin typeface="Myriad Pro" pitchFamily="34" charset="0"/>
              <a:ea typeface="+mn-ea"/>
              <a:cs typeface="+mn-cs"/>
            </a:rPr>
            <a:t>Public</a:t>
          </a:r>
          <a:r>
            <a:rPr lang="en-US" sz="1400" b="1" kern="1200" dirty="0" smtClean="0">
              <a:solidFill>
                <a:srgbClr val="FFFFFF"/>
              </a:solidFill>
            </a:rPr>
            <a:t> </a:t>
          </a:r>
          <a:r>
            <a:rPr lang="en-US" sz="1400" b="1" kern="1200" dirty="0" smtClean="0">
              <a:solidFill>
                <a:srgbClr val="FFFFFF"/>
              </a:solidFill>
              <a:latin typeface="Myriad Pro" pitchFamily="34" charset="0"/>
              <a:ea typeface="+mn-ea"/>
              <a:cs typeface="+mn-cs"/>
            </a:rPr>
            <a:t>education</a:t>
          </a:r>
          <a:r>
            <a:rPr lang="en-US" sz="1400" kern="1200" dirty="0" smtClean="0">
              <a:solidFill>
                <a:srgbClr val="FFFFFF"/>
              </a:solidFill>
            </a:rPr>
            <a:t> </a:t>
          </a:r>
          <a:endParaRPr lang="es-ES" sz="1400" kern="1200" dirty="0">
            <a:solidFill>
              <a:srgbClr val="FFFFFF"/>
            </a:solidFill>
          </a:endParaRPr>
        </a:p>
      </dgm:t>
    </dgm:pt>
    <dgm:pt modelId="{6400B7FF-4C22-4483-B2BA-BD55D6887048}" type="parTrans" cxnId="{9FF6FE4B-7E7D-44E2-866E-DB895F561094}">
      <dgm:prSet/>
      <dgm:spPr/>
      <dgm:t>
        <a:bodyPr/>
        <a:lstStyle/>
        <a:p>
          <a:endParaRPr lang="es-ES" sz="1600"/>
        </a:p>
      </dgm:t>
    </dgm:pt>
    <dgm:pt modelId="{49275679-01E5-4C92-9359-26BF61C82AFF}" type="sibTrans" cxnId="{9FF6FE4B-7E7D-44E2-866E-DB895F561094}">
      <dgm:prSet/>
      <dgm:spPr/>
      <dgm:t>
        <a:bodyPr/>
        <a:lstStyle/>
        <a:p>
          <a:endParaRPr lang="es-ES" sz="1600"/>
        </a:p>
      </dgm:t>
    </dgm:pt>
    <dgm:pt modelId="{FD06552F-DD4B-4B6F-826B-BF09F14D212D}">
      <dgm:prSet custT="1"/>
      <dgm:spPr>
        <a:solidFill>
          <a:srgbClr val="95C11E">
            <a:alpha val="77000"/>
          </a:srgbClr>
        </a:solidFill>
      </dgm:spPr>
      <dgm:t>
        <a:bodyPr/>
        <a:lstStyle/>
        <a:p>
          <a:pPr rtl="0"/>
          <a:r>
            <a:rPr lang="en-US" sz="1400" b="1" kern="1200" dirty="0" smtClean="0">
              <a:solidFill>
                <a:srgbClr val="FFFFFF"/>
              </a:solidFill>
              <a:latin typeface="Myriad Pro" pitchFamily="34" charset="0"/>
              <a:ea typeface="+mn-ea"/>
              <a:cs typeface="+mn-cs"/>
            </a:rPr>
            <a:t>Pricing Mechanisms</a:t>
          </a:r>
          <a:r>
            <a:rPr lang="en-US" sz="1400" kern="1200" dirty="0" smtClean="0"/>
            <a:t> </a:t>
          </a:r>
          <a:endParaRPr lang="es-ES" sz="1400" kern="1200" dirty="0"/>
        </a:p>
      </dgm:t>
    </dgm:pt>
    <dgm:pt modelId="{04A1001D-4994-4F1E-B423-C101F2E9804C}" type="parTrans" cxnId="{C7B648CC-ABB4-4E72-978A-D27EAA659400}">
      <dgm:prSet/>
      <dgm:spPr/>
      <dgm:t>
        <a:bodyPr/>
        <a:lstStyle/>
        <a:p>
          <a:endParaRPr lang="es-ES" sz="1600"/>
        </a:p>
      </dgm:t>
    </dgm:pt>
    <dgm:pt modelId="{F688D197-EEFB-4F07-8B58-F6D3B37FA0B5}" type="sibTrans" cxnId="{C7B648CC-ABB4-4E72-978A-D27EAA659400}">
      <dgm:prSet/>
      <dgm:spPr/>
      <dgm:t>
        <a:bodyPr/>
        <a:lstStyle/>
        <a:p>
          <a:endParaRPr lang="es-ES" sz="1600"/>
        </a:p>
      </dgm:t>
    </dgm:pt>
    <dgm:pt modelId="{583BD993-2AC8-4BDF-B588-722C04FC02A0}">
      <dgm:prSet custT="1"/>
      <dgm:spPr/>
      <dgm:t>
        <a:bodyPr/>
        <a:lstStyle/>
        <a:p>
          <a:pPr rtl="0"/>
          <a:r>
            <a:rPr lang="en-US" sz="1200" b="1" kern="1200" dirty="0" smtClean="0">
              <a:solidFill>
                <a:srgbClr val="404040"/>
              </a:solidFill>
              <a:latin typeface="Myriad Pro" pitchFamily="34" charset="0"/>
              <a:ea typeface="+mn-ea"/>
              <a:cs typeface="+mn-cs"/>
            </a:rPr>
            <a:t>(such as product charges) to stimulate consumer behavior to reduce waste generation and increase recycling;</a:t>
          </a:r>
          <a:endParaRPr lang="es-ES" sz="1200" b="1" kern="1200" dirty="0">
            <a:solidFill>
              <a:srgbClr val="404040"/>
            </a:solidFill>
            <a:latin typeface="Myriad Pro" pitchFamily="34" charset="0"/>
            <a:ea typeface="+mn-ea"/>
            <a:cs typeface="+mn-cs"/>
          </a:endParaRPr>
        </a:p>
      </dgm:t>
    </dgm:pt>
    <dgm:pt modelId="{85CA7A34-C0E3-4618-9A94-1CC477D564BB}" type="parTrans" cxnId="{8832CD86-D675-4EB3-A42B-A357C2387CD2}">
      <dgm:prSet/>
      <dgm:spPr/>
      <dgm:t>
        <a:bodyPr/>
        <a:lstStyle/>
        <a:p>
          <a:endParaRPr lang="es-ES" sz="1600"/>
        </a:p>
      </dgm:t>
    </dgm:pt>
    <dgm:pt modelId="{E0205B02-5050-4E08-9582-C299125C8CC2}" type="sibTrans" cxnId="{8832CD86-D675-4EB3-A42B-A357C2387CD2}">
      <dgm:prSet/>
      <dgm:spPr/>
      <dgm:t>
        <a:bodyPr/>
        <a:lstStyle/>
        <a:p>
          <a:endParaRPr lang="es-ES" sz="1600"/>
        </a:p>
      </dgm:t>
    </dgm:pt>
    <dgm:pt modelId="{B2EC4DAE-6086-4B02-B6BE-F588BF8FD102}">
      <dgm:prSet custT="1"/>
      <dgm:spPr/>
      <dgm:t>
        <a:bodyPr/>
        <a:lstStyle/>
        <a:p>
          <a:pPr rtl="0"/>
          <a:r>
            <a:rPr lang="en-US" sz="1200" b="1" kern="1200" dirty="0" smtClean="0">
              <a:solidFill>
                <a:schemeClr val="tx1">
                  <a:lumMod val="75000"/>
                  <a:lumOff val="25000"/>
                </a:schemeClr>
              </a:solidFill>
              <a:latin typeface="Myriad Pro" pitchFamily="34" charset="0"/>
              <a:ea typeface="+mn-ea"/>
              <a:cs typeface="+mn-cs"/>
            </a:rPr>
            <a:t>To inform people about their options to reduce waste </a:t>
          </a:r>
          <a:r>
            <a:rPr lang="en-US" sz="1200" b="1" kern="1200" dirty="0" smtClean="0">
              <a:solidFill>
                <a:srgbClr val="404040"/>
              </a:solidFill>
              <a:latin typeface="Myriad Pro" pitchFamily="34" charset="0"/>
              <a:ea typeface="+mn-ea"/>
              <a:cs typeface="+mn-cs"/>
            </a:rPr>
            <a:t>generation and increase recycling and composting;</a:t>
          </a:r>
          <a:endParaRPr lang="es-ES" sz="1200" b="1" kern="1200" dirty="0">
            <a:solidFill>
              <a:srgbClr val="404040"/>
            </a:solidFill>
            <a:latin typeface="Myriad Pro" pitchFamily="34" charset="0"/>
            <a:ea typeface="+mn-ea"/>
            <a:cs typeface="+mn-cs"/>
          </a:endParaRPr>
        </a:p>
      </dgm:t>
    </dgm:pt>
    <dgm:pt modelId="{D498AA63-EE8D-4C22-A4AA-89BDF05A5FB0}" type="sibTrans" cxnId="{21B037C9-9740-46A7-9E24-684EB50F65AF}">
      <dgm:prSet/>
      <dgm:spPr/>
      <dgm:t>
        <a:bodyPr/>
        <a:lstStyle/>
        <a:p>
          <a:endParaRPr lang="es-ES" sz="1600"/>
        </a:p>
      </dgm:t>
    </dgm:pt>
    <dgm:pt modelId="{BD3F3755-9F97-4A84-8108-3CB7E3AA3776}" type="parTrans" cxnId="{21B037C9-9740-46A7-9E24-684EB50F65AF}">
      <dgm:prSet/>
      <dgm:spPr/>
      <dgm:t>
        <a:bodyPr/>
        <a:lstStyle/>
        <a:p>
          <a:endParaRPr lang="es-ES" sz="1600"/>
        </a:p>
      </dgm:t>
    </dgm:pt>
    <dgm:pt modelId="{DC575DEB-F787-4E5D-81BD-B70819BD16C7}" type="pres">
      <dgm:prSet presAssocID="{C47D9132-31D4-44C2-81C3-C9FC86C10DDA}" presName="Name0" presStyleCnt="0">
        <dgm:presLayoutVars>
          <dgm:dir/>
          <dgm:animLvl val="lvl"/>
          <dgm:resizeHandles val="exact"/>
        </dgm:presLayoutVars>
      </dgm:prSet>
      <dgm:spPr/>
      <dgm:t>
        <a:bodyPr/>
        <a:lstStyle/>
        <a:p>
          <a:endParaRPr lang="nl-NL"/>
        </a:p>
      </dgm:t>
    </dgm:pt>
    <dgm:pt modelId="{61651404-55B6-442F-B327-9A8063DF6A68}" type="pres">
      <dgm:prSet presAssocID="{7B17B510-5159-4EF9-9D59-F698309E3906}" presName="linNode" presStyleCnt="0"/>
      <dgm:spPr/>
      <dgm:t>
        <a:bodyPr/>
        <a:lstStyle/>
        <a:p>
          <a:endParaRPr lang="es-ES"/>
        </a:p>
      </dgm:t>
    </dgm:pt>
    <dgm:pt modelId="{8B4756BE-5F2E-46E7-A02D-C7D9F00BA370}" type="pres">
      <dgm:prSet presAssocID="{7B17B510-5159-4EF9-9D59-F698309E3906}" presName="parentText" presStyleLbl="node1" presStyleIdx="0" presStyleCnt="2">
        <dgm:presLayoutVars>
          <dgm:chMax val="1"/>
          <dgm:bulletEnabled val="1"/>
        </dgm:presLayoutVars>
      </dgm:prSet>
      <dgm:spPr/>
      <dgm:t>
        <a:bodyPr/>
        <a:lstStyle/>
        <a:p>
          <a:endParaRPr lang="nl-NL"/>
        </a:p>
      </dgm:t>
    </dgm:pt>
    <dgm:pt modelId="{DC7C994A-9727-466F-A9FB-57E9DBE55E31}" type="pres">
      <dgm:prSet presAssocID="{7B17B510-5159-4EF9-9D59-F698309E3906}" presName="descendantText" presStyleLbl="alignAccFollowNode1" presStyleIdx="0" presStyleCnt="2" custScaleY="106438" custLinFactNeighborY="-1065">
        <dgm:presLayoutVars>
          <dgm:bulletEnabled val="1"/>
        </dgm:presLayoutVars>
      </dgm:prSet>
      <dgm:spPr/>
      <dgm:t>
        <a:bodyPr/>
        <a:lstStyle/>
        <a:p>
          <a:endParaRPr lang="es-ES"/>
        </a:p>
      </dgm:t>
    </dgm:pt>
    <dgm:pt modelId="{1F7217C2-5D9C-47DB-A1CF-85EFD8BBEF54}" type="pres">
      <dgm:prSet presAssocID="{49275679-01E5-4C92-9359-26BF61C82AFF}" presName="sp" presStyleCnt="0"/>
      <dgm:spPr/>
      <dgm:t>
        <a:bodyPr/>
        <a:lstStyle/>
        <a:p>
          <a:endParaRPr lang="es-ES"/>
        </a:p>
      </dgm:t>
    </dgm:pt>
    <dgm:pt modelId="{2A0B6D1A-58A5-4F97-9179-DB85FCAB98FD}" type="pres">
      <dgm:prSet presAssocID="{FD06552F-DD4B-4B6F-826B-BF09F14D212D}" presName="linNode" presStyleCnt="0"/>
      <dgm:spPr/>
      <dgm:t>
        <a:bodyPr/>
        <a:lstStyle/>
        <a:p>
          <a:endParaRPr lang="es-ES"/>
        </a:p>
      </dgm:t>
    </dgm:pt>
    <dgm:pt modelId="{A4FF3521-938C-4F2D-AF1A-41277302A422}" type="pres">
      <dgm:prSet presAssocID="{FD06552F-DD4B-4B6F-826B-BF09F14D212D}" presName="parentText" presStyleLbl="node1" presStyleIdx="1" presStyleCnt="2">
        <dgm:presLayoutVars>
          <dgm:chMax val="1"/>
          <dgm:bulletEnabled val="1"/>
        </dgm:presLayoutVars>
      </dgm:prSet>
      <dgm:spPr/>
      <dgm:t>
        <a:bodyPr/>
        <a:lstStyle/>
        <a:p>
          <a:endParaRPr lang="nl-NL"/>
        </a:p>
      </dgm:t>
    </dgm:pt>
    <dgm:pt modelId="{9A66A9B0-4948-4661-8DE8-45E13A7E14F1}" type="pres">
      <dgm:prSet presAssocID="{FD06552F-DD4B-4B6F-826B-BF09F14D212D}" presName="descendantText" presStyleLbl="alignAccFollowNode1" presStyleIdx="1" presStyleCnt="2">
        <dgm:presLayoutVars>
          <dgm:bulletEnabled val="1"/>
        </dgm:presLayoutVars>
      </dgm:prSet>
      <dgm:spPr/>
      <dgm:t>
        <a:bodyPr/>
        <a:lstStyle/>
        <a:p>
          <a:endParaRPr lang="nl-NL"/>
        </a:p>
      </dgm:t>
    </dgm:pt>
  </dgm:ptLst>
  <dgm:cxnLst>
    <dgm:cxn modelId="{F2DD9DD1-54D1-954E-BC60-FF7394CD57DD}" type="presOf" srcId="{C47D9132-31D4-44C2-81C3-C9FC86C10DDA}" destId="{DC575DEB-F787-4E5D-81BD-B70819BD16C7}" srcOrd="0" destOrd="0" presId="urn:microsoft.com/office/officeart/2005/8/layout/vList5"/>
    <dgm:cxn modelId="{E15585BB-3EB7-5240-A5DC-D8029E1D405D}" type="presOf" srcId="{FD06552F-DD4B-4B6F-826B-BF09F14D212D}" destId="{A4FF3521-938C-4F2D-AF1A-41277302A422}" srcOrd="0" destOrd="0" presId="urn:microsoft.com/office/officeart/2005/8/layout/vList5"/>
    <dgm:cxn modelId="{9FF6FE4B-7E7D-44E2-866E-DB895F561094}" srcId="{C47D9132-31D4-44C2-81C3-C9FC86C10DDA}" destId="{7B17B510-5159-4EF9-9D59-F698309E3906}" srcOrd="0" destOrd="0" parTransId="{6400B7FF-4C22-4483-B2BA-BD55D6887048}" sibTransId="{49275679-01E5-4C92-9359-26BF61C82AFF}"/>
    <dgm:cxn modelId="{C7B648CC-ABB4-4E72-978A-D27EAA659400}" srcId="{C47D9132-31D4-44C2-81C3-C9FC86C10DDA}" destId="{FD06552F-DD4B-4B6F-826B-BF09F14D212D}" srcOrd="1" destOrd="0" parTransId="{04A1001D-4994-4F1E-B423-C101F2E9804C}" sibTransId="{F688D197-EEFB-4F07-8B58-F6D3B37FA0B5}"/>
    <dgm:cxn modelId="{21B037C9-9740-46A7-9E24-684EB50F65AF}" srcId="{7B17B510-5159-4EF9-9D59-F698309E3906}" destId="{B2EC4DAE-6086-4B02-B6BE-F588BF8FD102}" srcOrd="0" destOrd="0" parTransId="{BD3F3755-9F97-4A84-8108-3CB7E3AA3776}" sibTransId="{D498AA63-EE8D-4C22-A4AA-89BDF05A5FB0}"/>
    <dgm:cxn modelId="{5AA72467-1981-3B46-9DFA-4439B3DFF400}" type="presOf" srcId="{7B17B510-5159-4EF9-9D59-F698309E3906}" destId="{8B4756BE-5F2E-46E7-A02D-C7D9F00BA370}" srcOrd="0" destOrd="0" presId="urn:microsoft.com/office/officeart/2005/8/layout/vList5"/>
    <dgm:cxn modelId="{75318A41-DEDA-0C4C-B57A-AAEA32C842B7}" type="presOf" srcId="{583BD993-2AC8-4BDF-B588-722C04FC02A0}" destId="{9A66A9B0-4948-4661-8DE8-45E13A7E14F1}" srcOrd="0" destOrd="0" presId="urn:microsoft.com/office/officeart/2005/8/layout/vList5"/>
    <dgm:cxn modelId="{8832CD86-D675-4EB3-A42B-A357C2387CD2}" srcId="{FD06552F-DD4B-4B6F-826B-BF09F14D212D}" destId="{583BD993-2AC8-4BDF-B588-722C04FC02A0}" srcOrd="0" destOrd="0" parTransId="{85CA7A34-C0E3-4618-9A94-1CC477D564BB}" sibTransId="{E0205B02-5050-4E08-9582-C299125C8CC2}"/>
    <dgm:cxn modelId="{6B19F049-F152-F547-86A3-B8D7922D3599}" type="presOf" srcId="{B2EC4DAE-6086-4B02-B6BE-F588BF8FD102}" destId="{DC7C994A-9727-466F-A9FB-57E9DBE55E31}" srcOrd="0" destOrd="0" presId="urn:microsoft.com/office/officeart/2005/8/layout/vList5"/>
    <dgm:cxn modelId="{61EFE539-F62C-3540-85AB-F04E8203AD12}" type="presParOf" srcId="{DC575DEB-F787-4E5D-81BD-B70819BD16C7}" destId="{61651404-55B6-442F-B327-9A8063DF6A68}" srcOrd="0" destOrd="0" presId="urn:microsoft.com/office/officeart/2005/8/layout/vList5"/>
    <dgm:cxn modelId="{7040DABE-0F19-F243-A312-BA5E7308C4C8}" type="presParOf" srcId="{61651404-55B6-442F-B327-9A8063DF6A68}" destId="{8B4756BE-5F2E-46E7-A02D-C7D9F00BA370}" srcOrd="0" destOrd="0" presId="urn:microsoft.com/office/officeart/2005/8/layout/vList5"/>
    <dgm:cxn modelId="{2DDBC23D-E031-6743-B49D-C7F61801BD6C}" type="presParOf" srcId="{61651404-55B6-442F-B327-9A8063DF6A68}" destId="{DC7C994A-9727-466F-A9FB-57E9DBE55E31}" srcOrd="1" destOrd="0" presId="urn:microsoft.com/office/officeart/2005/8/layout/vList5"/>
    <dgm:cxn modelId="{9EDA70EE-3636-114F-B795-3BCA8E47DD69}" type="presParOf" srcId="{DC575DEB-F787-4E5D-81BD-B70819BD16C7}" destId="{1F7217C2-5D9C-47DB-A1CF-85EFD8BBEF54}" srcOrd="1" destOrd="0" presId="urn:microsoft.com/office/officeart/2005/8/layout/vList5"/>
    <dgm:cxn modelId="{2B3F2099-D889-6C47-BB5B-5A7F12EBEDC4}" type="presParOf" srcId="{DC575DEB-F787-4E5D-81BD-B70819BD16C7}" destId="{2A0B6D1A-58A5-4F97-9179-DB85FCAB98FD}" srcOrd="2" destOrd="0" presId="urn:microsoft.com/office/officeart/2005/8/layout/vList5"/>
    <dgm:cxn modelId="{14081197-3F61-B947-B110-91D95DED5BC3}" type="presParOf" srcId="{2A0B6D1A-58A5-4F97-9179-DB85FCAB98FD}" destId="{A4FF3521-938C-4F2D-AF1A-41277302A422}" srcOrd="0" destOrd="0" presId="urn:microsoft.com/office/officeart/2005/8/layout/vList5"/>
    <dgm:cxn modelId="{02861D4F-A2F5-114B-99F8-3A1BF1D1F36F}" type="presParOf" srcId="{2A0B6D1A-58A5-4F97-9179-DB85FCAB98FD}" destId="{9A66A9B0-4948-4661-8DE8-45E13A7E14F1}"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C47D9132-31D4-44C2-81C3-C9FC86C10DDA}" type="doc">
      <dgm:prSet loTypeId="urn:microsoft.com/office/officeart/2005/8/layout/vList5" loCatId="list" qsTypeId="urn:microsoft.com/office/officeart/2005/8/quickstyle/simple1" qsCatId="simple" csTypeId="urn:microsoft.com/office/officeart/2005/8/colors/accent3_2" csCatId="accent3" phldr="1"/>
      <dgm:spPr/>
      <dgm:t>
        <a:bodyPr/>
        <a:lstStyle/>
        <a:p>
          <a:endParaRPr lang="es-ES"/>
        </a:p>
      </dgm:t>
    </dgm:pt>
    <dgm:pt modelId="{4CCD1C8F-092E-498F-92D1-B2325E07EF8E}">
      <dgm:prSet custT="1"/>
      <dgm:spPr>
        <a:solidFill>
          <a:srgbClr val="95C11E">
            <a:alpha val="82000"/>
          </a:srgbClr>
        </a:solidFill>
      </dgm:spPr>
      <dgm:t>
        <a:bodyPr/>
        <a:lstStyle/>
        <a:p>
          <a:pPr rtl="0"/>
          <a:r>
            <a:rPr lang="en-US" sz="1400" b="1" kern="1200" dirty="0" smtClean="0"/>
            <a:t>User charges tied to the quantity of waste disposed</a:t>
          </a:r>
          <a:endParaRPr lang="es-ES" sz="1400" b="1" kern="1200" dirty="0"/>
        </a:p>
      </dgm:t>
    </dgm:pt>
    <dgm:pt modelId="{3E2CC610-ED40-43F8-A876-8A1F95A424D5}" type="parTrans" cxnId="{E894D265-E5B2-4711-ACDA-E45303074DA1}">
      <dgm:prSet/>
      <dgm:spPr/>
      <dgm:t>
        <a:bodyPr/>
        <a:lstStyle/>
        <a:p>
          <a:endParaRPr lang="es-ES"/>
        </a:p>
      </dgm:t>
    </dgm:pt>
    <dgm:pt modelId="{ACBF4EB8-F48E-4513-866D-D9F4F9E41D2A}" type="sibTrans" cxnId="{E894D265-E5B2-4711-ACDA-E45303074DA1}">
      <dgm:prSet/>
      <dgm:spPr/>
      <dgm:t>
        <a:bodyPr/>
        <a:lstStyle/>
        <a:p>
          <a:endParaRPr lang="es-ES"/>
        </a:p>
      </dgm:t>
    </dgm:pt>
    <dgm:pt modelId="{9FE3F4C2-3C5A-452F-9208-C88AFAB0766F}">
      <dgm:prSet custT="1"/>
      <dgm:spPr/>
      <dgm:t>
        <a:bodyPr/>
        <a:lstStyle/>
        <a:p>
          <a:pPr rtl="0"/>
          <a:r>
            <a:rPr lang="en-US" sz="1200" b="1" kern="1200" dirty="0" smtClean="0">
              <a:solidFill>
                <a:srgbClr val="404040"/>
              </a:solidFill>
              <a:latin typeface="Myriad Pro" pitchFamily="34" charset="0"/>
              <a:ea typeface="+mn-ea"/>
              <a:cs typeface="+mn-cs"/>
            </a:rPr>
            <a:t>Consumers separating recyclables paying a lower fee for waste disposal;</a:t>
          </a:r>
          <a:endParaRPr lang="es-ES" sz="1200" b="1" kern="1200" dirty="0">
            <a:solidFill>
              <a:srgbClr val="404040"/>
            </a:solidFill>
            <a:latin typeface="Myriad Pro" pitchFamily="34" charset="0"/>
            <a:ea typeface="+mn-ea"/>
            <a:cs typeface="+mn-cs"/>
          </a:endParaRPr>
        </a:p>
      </dgm:t>
    </dgm:pt>
    <dgm:pt modelId="{E4EEAC33-7530-4223-A07B-E02A9A2EF3DC}" type="parTrans" cxnId="{D3641365-11FB-4783-8F10-042CDE710D16}">
      <dgm:prSet/>
      <dgm:spPr/>
      <dgm:t>
        <a:bodyPr/>
        <a:lstStyle/>
        <a:p>
          <a:endParaRPr lang="es-ES"/>
        </a:p>
      </dgm:t>
    </dgm:pt>
    <dgm:pt modelId="{7FF176C3-128B-475B-A58D-4D3F744325D3}" type="sibTrans" cxnId="{D3641365-11FB-4783-8F10-042CDE710D16}">
      <dgm:prSet/>
      <dgm:spPr/>
      <dgm:t>
        <a:bodyPr/>
        <a:lstStyle/>
        <a:p>
          <a:endParaRPr lang="es-ES"/>
        </a:p>
      </dgm:t>
    </dgm:pt>
    <dgm:pt modelId="{A6540CF6-9659-40C8-85D5-52F8992A499E}">
      <dgm:prSet custT="1"/>
      <dgm:spPr>
        <a:solidFill>
          <a:srgbClr val="DFDD1E">
            <a:alpha val="88000"/>
          </a:srgbClr>
        </a:solidFill>
      </dgm:spPr>
      <dgm:t>
        <a:bodyPr/>
        <a:lstStyle/>
        <a:p>
          <a:pPr rtl="0"/>
          <a:r>
            <a:rPr lang="en-US" sz="1400" b="1" kern="1200" dirty="0" smtClean="0"/>
            <a:t>Preferential procurement policies and pricing </a:t>
          </a:r>
          <a:endParaRPr lang="es-ES" sz="1400" b="1" kern="1200" dirty="0"/>
        </a:p>
      </dgm:t>
    </dgm:pt>
    <dgm:pt modelId="{B340EC57-7407-4FAC-88F6-918E6A6497D6}" type="parTrans" cxnId="{2028A0E3-2839-43EB-8C8E-C538560D46B9}">
      <dgm:prSet/>
      <dgm:spPr/>
      <dgm:t>
        <a:bodyPr/>
        <a:lstStyle/>
        <a:p>
          <a:endParaRPr lang="es-ES"/>
        </a:p>
      </dgm:t>
    </dgm:pt>
    <dgm:pt modelId="{40A3BFA9-F901-4A3E-B3EA-2912E514352D}" type="sibTrans" cxnId="{2028A0E3-2839-43EB-8C8E-C538560D46B9}">
      <dgm:prSet/>
      <dgm:spPr/>
      <dgm:t>
        <a:bodyPr/>
        <a:lstStyle/>
        <a:p>
          <a:endParaRPr lang="es-ES"/>
        </a:p>
      </dgm:t>
    </dgm:pt>
    <dgm:pt modelId="{864C806A-A5A9-40ED-90B8-2A9CFA44D232}">
      <dgm:prSet custT="1"/>
      <dgm:spPr/>
      <dgm:t>
        <a:bodyPr/>
        <a:lstStyle/>
        <a:p>
          <a:pPr rtl="0"/>
          <a:r>
            <a:rPr lang="en-US" sz="1200" b="1" kern="1200" dirty="0" smtClean="0">
              <a:solidFill>
                <a:srgbClr val="404040"/>
              </a:solidFill>
              <a:latin typeface="Myriad Pro" pitchFamily="34" charset="0"/>
              <a:ea typeface="+mn-ea"/>
              <a:cs typeface="+mn-cs"/>
            </a:rPr>
            <a:t>To stimulate demand for products made with recycled post-consumer waste.</a:t>
          </a:r>
          <a:endParaRPr lang="es-ES" sz="1200" b="1" kern="1200" dirty="0">
            <a:solidFill>
              <a:srgbClr val="404040"/>
            </a:solidFill>
            <a:latin typeface="Myriad Pro" pitchFamily="34" charset="0"/>
            <a:ea typeface="+mn-ea"/>
            <a:cs typeface="+mn-cs"/>
          </a:endParaRPr>
        </a:p>
      </dgm:t>
    </dgm:pt>
    <dgm:pt modelId="{845AE4C1-443C-414E-B41B-2AA20E369833}" type="parTrans" cxnId="{F5CA2924-3F0F-47A5-904F-AC71C5DF2639}">
      <dgm:prSet/>
      <dgm:spPr/>
      <dgm:t>
        <a:bodyPr/>
        <a:lstStyle/>
        <a:p>
          <a:endParaRPr lang="es-ES"/>
        </a:p>
      </dgm:t>
    </dgm:pt>
    <dgm:pt modelId="{B36D3E7D-F6BA-4FCF-9F9D-09C105DF0F09}" type="sibTrans" cxnId="{F5CA2924-3F0F-47A5-904F-AC71C5DF2639}">
      <dgm:prSet/>
      <dgm:spPr/>
      <dgm:t>
        <a:bodyPr/>
        <a:lstStyle/>
        <a:p>
          <a:endParaRPr lang="es-ES"/>
        </a:p>
      </dgm:t>
    </dgm:pt>
    <dgm:pt modelId="{DC575DEB-F787-4E5D-81BD-B70819BD16C7}" type="pres">
      <dgm:prSet presAssocID="{C47D9132-31D4-44C2-81C3-C9FC86C10DDA}" presName="Name0" presStyleCnt="0">
        <dgm:presLayoutVars>
          <dgm:dir/>
          <dgm:animLvl val="lvl"/>
          <dgm:resizeHandles val="exact"/>
        </dgm:presLayoutVars>
      </dgm:prSet>
      <dgm:spPr/>
      <dgm:t>
        <a:bodyPr/>
        <a:lstStyle/>
        <a:p>
          <a:endParaRPr lang="nl-NL"/>
        </a:p>
      </dgm:t>
    </dgm:pt>
    <dgm:pt modelId="{7E0355C5-11A9-4932-B44C-78E1F7BEDC9A}" type="pres">
      <dgm:prSet presAssocID="{4CCD1C8F-092E-498F-92D1-B2325E07EF8E}" presName="linNode" presStyleCnt="0"/>
      <dgm:spPr/>
      <dgm:t>
        <a:bodyPr/>
        <a:lstStyle/>
        <a:p>
          <a:endParaRPr lang="es-ES"/>
        </a:p>
      </dgm:t>
    </dgm:pt>
    <dgm:pt modelId="{582A689E-2E74-433A-9C73-B058EB40A1A2}" type="pres">
      <dgm:prSet presAssocID="{4CCD1C8F-092E-498F-92D1-B2325E07EF8E}" presName="parentText" presStyleLbl="node1" presStyleIdx="0" presStyleCnt="2">
        <dgm:presLayoutVars>
          <dgm:chMax val="1"/>
          <dgm:bulletEnabled val="1"/>
        </dgm:presLayoutVars>
      </dgm:prSet>
      <dgm:spPr/>
      <dgm:t>
        <a:bodyPr/>
        <a:lstStyle/>
        <a:p>
          <a:endParaRPr lang="es-ES"/>
        </a:p>
      </dgm:t>
    </dgm:pt>
    <dgm:pt modelId="{896D7763-A7CA-4C48-9810-DF5DE2A6E7F5}" type="pres">
      <dgm:prSet presAssocID="{4CCD1C8F-092E-498F-92D1-B2325E07EF8E}" presName="descendantText" presStyleLbl="alignAccFollowNode1" presStyleIdx="0" presStyleCnt="2">
        <dgm:presLayoutVars>
          <dgm:bulletEnabled val="1"/>
        </dgm:presLayoutVars>
      </dgm:prSet>
      <dgm:spPr/>
      <dgm:t>
        <a:bodyPr/>
        <a:lstStyle/>
        <a:p>
          <a:endParaRPr lang="es-ES"/>
        </a:p>
      </dgm:t>
    </dgm:pt>
    <dgm:pt modelId="{3BE57B92-748E-466A-B467-CACE8C45BBFE}" type="pres">
      <dgm:prSet presAssocID="{ACBF4EB8-F48E-4513-866D-D9F4F9E41D2A}" presName="sp" presStyleCnt="0"/>
      <dgm:spPr/>
      <dgm:t>
        <a:bodyPr/>
        <a:lstStyle/>
        <a:p>
          <a:endParaRPr lang="es-ES"/>
        </a:p>
      </dgm:t>
    </dgm:pt>
    <dgm:pt modelId="{7F0EB70E-2D7C-49FD-9C5A-8F4F65C5F61C}" type="pres">
      <dgm:prSet presAssocID="{A6540CF6-9659-40C8-85D5-52F8992A499E}" presName="linNode" presStyleCnt="0"/>
      <dgm:spPr/>
      <dgm:t>
        <a:bodyPr/>
        <a:lstStyle/>
        <a:p>
          <a:endParaRPr lang="es-ES"/>
        </a:p>
      </dgm:t>
    </dgm:pt>
    <dgm:pt modelId="{18CBDA49-5749-4626-9E0A-9DEF35BB7ADD}" type="pres">
      <dgm:prSet presAssocID="{A6540CF6-9659-40C8-85D5-52F8992A499E}" presName="parentText" presStyleLbl="node1" presStyleIdx="1" presStyleCnt="2" custLinFactNeighborY="-1373">
        <dgm:presLayoutVars>
          <dgm:chMax val="1"/>
          <dgm:bulletEnabled val="1"/>
        </dgm:presLayoutVars>
      </dgm:prSet>
      <dgm:spPr/>
      <dgm:t>
        <a:bodyPr/>
        <a:lstStyle/>
        <a:p>
          <a:endParaRPr lang="nl-NL"/>
        </a:p>
      </dgm:t>
    </dgm:pt>
    <dgm:pt modelId="{A0CC90DA-91EB-465F-A835-B5E55D0A7EC9}" type="pres">
      <dgm:prSet presAssocID="{A6540CF6-9659-40C8-85D5-52F8992A499E}" presName="descendantText" presStyleLbl="alignAccFollowNode1" presStyleIdx="1" presStyleCnt="2">
        <dgm:presLayoutVars>
          <dgm:bulletEnabled val="1"/>
        </dgm:presLayoutVars>
      </dgm:prSet>
      <dgm:spPr/>
      <dgm:t>
        <a:bodyPr/>
        <a:lstStyle/>
        <a:p>
          <a:endParaRPr lang="es-ES"/>
        </a:p>
      </dgm:t>
    </dgm:pt>
  </dgm:ptLst>
  <dgm:cxnLst>
    <dgm:cxn modelId="{A89661E0-F7CB-BA48-B2FA-B90065B62A54}" type="presOf" srcId="{A6540CF6-9659-40C8-85D5-52F8992A499E}" destId="{18CBDA49-5749-4626-9E0A-9DEF35BB7ADD}" srcOrd="0" destOrd="0" presId="urn:microsoft.com/office/officeart/2005/8/layout/vList5"/>
    <dgm:cxn modelId="{F5CA2924-3F0F-47A5-904F-AC71C5DF2639}" srcId="{A6540CF6-9659-40C8-85D5-52F8992A499E}" destId="{864C806A-A5A9-40ED-90B8-2A9CFA44D232}" srcOrd="0" destOrd="0" parTransId="{845AE4C1-443C-414E-B41B-2AA20E369833}" sibTransId="{B36D3E7D-F6BA-4FCF-9F9D-09C105DF0F09}"/>
    <dgm:cxn modelId="{2BEF5A23-5F68-5A42-B0CC-40A0EC46ACC2}" type="presOf" srcId="{C47D9132-31D4-44C2-81C3-C9FC86C10DDA}" destId="{DC575DEB-F787-4E5D-81BD-B70819BD16C7}" srcOrd="0" destOrd="0" presId="urn:microsoft.com/office/officeart/2005/8/layout/vList5"/>
    <dgm:cxn modelId="{C5512EA9-6651-0042-A7A1-A98C38427B74}" type="presOf" srcId="{9FE3F4C2-3C5A-452F-9208-C88AFAB0766F}" destId="{896D7763-A7CA-4C48-9810-DF5DE2A6E7F5}" srcOrd="0" destOrd="0" presId="urn:microsoft.com/office/officeart/2005/8/layout/vList5"/>
    <dgm:cxn modelId="{30774039-A5F6-C046-ACBC-90B99784F363}" type="presOf" srcId="{864C806A-A5A9-40ED-90B8-2A9CFA44D232}" destId="{A0CC90DA-91EB-465F-A835-B5E55D0A7EC9}" srcOrd="0" destOrd="0" presId="urn:microsoft.com/office/officeart/2005/8/layout/vList5"/>
    <dgm:cxn modelId="{2028A0E3-2839-43EB-8C8E-C538560D46B9}" srcId="{C47D9132-31D4-44C2-81C3-C9FC86C10DDA}" destId="{A6540CF6-9659-40C8-85D5-52F8992A499E}" srcOrd="1" destOrd="0" parTransId="{B340EC57-7407-4FAC-88F6-918E6A6497D6}" sibTransId="{40A3BFA9-F901-4A3E-B3EA-2912E514352D}"/>
    <dgm:cxn modelId="{E894D265-E5B2-4711-ACDA-E45303074DA1}" srcId="{C47D9132-31D4-44C2-81C3-C9FC86C10DDA}" destId="{4CCD1C8F-092E-498F-92D1-B2325E07EF8E}" srcOrd="0" destOrd="0" parTransId="{3E2CC610-ED40-43F8-A876-8A1F95A424D5}" sibTransId="{ACBF4EB8-F48E-4513-866D-D9F4F9E41D2A}"/>
    <dgm:cxn modelId="{D3641365-11FB-4783-8F10-042CDE710D16}" srcId="{4CCD1C8F-092E-498F-92D1-B2325E07EF8E}" destId="{9FE3F4C2-3C5A-452F-9208-C88AFAB0766F}" srcOrd="0" destOrd="0" parTransId="{E4EEAC33-7530-4223-A07B-E02A9A2EF3DC}" sibTransId="{7FF176C3-128B-475B-A58D-4D3F744325D3}"/>
    <dgm:cxn modelId="{2B547D81-201E-E443-89C9-5809A24E0349}" type="presOf" srcId="{4CCD1C8F-092E-498F-92D1-B2325E07EF8E}" destId="{582A689E-2E74-433A-9C73-B058EB40A1A2}" srcOrd="0" destOrd="0" presId="urn:microsoft.com/office/officeart/2005/8/layout/vList5"/>
    <dgm:cxn modelId="{172FF26F-34E8-1C44-9622-E52DAC8C9580}" type="presParOf" srcId="{DC575DEB-F787-4E5D-81BD-B70819BD16C7}" destId="{7E0355C5-11A9-4932-B44C-78E1F7BEDC9A}" srcOrd="0" destOrd="0" presId="urn:microsoft.com/office/officeart/2005/8/layout/vList5"/>
    <dgm:cxn modelId="{792B00F8-26C2-7F47-95B7-A19997E5EFE3}" type="presParOf" srcId="{7E0355C5-11A9-4932-B44C-78E1F7BEDC9A}" destId="{582A689E-2E74-433A-9C73-B058EB40A1A2}" srcOrd="0" destOrd="0" presId="urn:microsoft.com/office/officeart/2005/8/layout/vList5"/>
    <dgm:cxn modelId="{08AF44FF-A6C7-E04C-A286-7AFA194FA763}" type="presParOf" srcId="{7E0355C5-11A9-4932-B44C-78E1F7BEDC9A}" destId="{896D7763-A7CA-4C48-9810-DF5DE2A6E7F5}" srcOrd="1" destOrd="0" presId="urn:microsoft.com/office/officeart/2005/8/layout/vList5"/>
    <dgm:cxn modelId="{F5D4E406-65D2-ED41-8699-5E69C5977C88}" type="presParOf" srcId="{DC575DEB-F787-4E5D-81BD-B70819BD16C7}" destId="{3BE57B92-748E-466A-B467-CACE8C45BBFE}" srcOrd="1" destOrd="0" presId="urn:microsoft.com/office/officeart/2005/8/layout/vList5"/>
    <dgm:cxn modelId="{292DDC63-6DCD-BC4B-8E8F-E802F68E2385}" type="presParOf" srcId="{DC575DEB-F787-4E5D-81BD-B70819BD16C7}" destId="{7F0EB70E-2D7C-49FD-9C5A-8F4F65C5F61C}" srcOrd="2" destOrd="0" presId="urn:microsoft.com/office/officeart/2005/8/layout/vList5"/>
    <dgm:cxn modelId="{E594E971-51AE-9D46-A78B-4E46D523082F}" type="presParOf" srcId="{7F0EB70E-2D7C-49FD-9C5A-8F4F65C5F61C}" destId="{18CBDA49-5749-4626-9E0A-9DEF35BB7ADD}" srcOrd="0" destOrd="0" presId="urn:microsoft.com/office/officeart/2005/8/layout/vList5"/>
    <dgm:cxn modelId="{C51C6513-E573-794A-9E4C-C3398083987A}" type="presParOf" srcId="{7F0EB70E-2D7C-49FD-9C5A-8F4F65C5F61C}" destId="{A0CC90DA-91EB-465F-A835-B5E55D0A7EC9}" srcOrd="1" destOrd="0" presId="urn:microsoft.com/office/officeart/2005/8/layout/vList5"/>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03C3841-52DD-1144-99F5-C8B6A8675B76}" type="doc">
      <dgm:prSet loTypeId="urn:microsoft.com/office/officeart/2005/8/layout/chevron1" loCatId="" qsTypeId="urn:microsoft.com/office/officeart/2005/8/quickstyle/simple4" qsCatId="simple" csTypeId="urn:microsoft.com/office/officeart/2005/8/colors/accent0_3" csCatId="mainScheme" phldr="1"/>
      <dgm:spPr/>
    </dgm:pt>
    <dgm:pt modelId="{0CCCCD46-8BE4-E44C-B72F-AA2766E59A7B}">
      <dgm:prSet phldrT="[Texto]" custT="1"/>
      <dgm:spPr>
        <a:solidFill>
          <a:schemeClr val="tx1">
            <a:lumMod val="50000"/>
            <a:lumOff val="50000"/>
          </a:schemeClr>
        </a:solidFill>
      </dgm:spPr>
      <dgm:t>
        <a:bodyPr/>
        <a:lstStyle/>
        <a:p>
          <a:r>
            <a:rPr lang="es-ES" sz="1400" b="1" kern="1200" dirty="0" smtClean="0">
              <a:solidFill>
                <a:srgbClr val="FFFFFF"/>
              </a:solidFill>
              <a:latin typeface="Myriad Pro" pitchFamily="34" charset="0"/>
              <a:ea typeface="+mn-ea"/>
              <a:cs typeface="+mn-cs"/>
            </a:rPr>
            <a:t>TAKE</a:t>
          </a:r>
          <a:endParaRPr lang="es-ES" sz="1400" b="1" kern="1200" dirty="0">
            <a:solidFill>
              <a:srgbClr val="FFFFFF"/>
            </a:solidFill>
            <a:latin typeface="Myriad Pro" pitchFamily="34" charset="0"/>
            <a:ea typeface="+mn-ea"/>
            <a:cs typeface="+mn-cs"/>
          </a:endParaRPr>
        </a:p>
      </dgm:t>
    </dgm:pt>
    <dgm:pt modelId="{5EF37DE7-4E12-A045-9777-0DAC9872CF56}" type="parTrans" cxnId="{C967427E-CCD4-B14C-A67B-D1FA8E749C8D}">
      <dgm:prSet/>
      <dgm:spPr/>
      <dgm:t>
        <a:bodyPr/>
        <a:lstStyle/>
        <a:p>
          <a:endParaRPr lang="es-ES"/>
        </a:p>
      </dgm:t>
    </dgm:pt>
    <dgm:pt modelId="{51C70CDF-C4BD-AD49-8D9A-09FA3C122332}" type="sibTrans" cxnId="{C967427E-CCD4-B14C-A67B-D1FA8E749C8D}">
      <dgm:prSet/>
      <dgm:spPr/>
      <dgm:t>
        <a:bodyPr/>
        <a:lstStyle/>
        <a:p>
          <a:endParaRPr lang="es-ES"/>
        </a:p>
      </dgm:t>
    </dgm:pt>
    <dgm:pt modelId="{2EDCC603-1183-2440-84FB-8850646240AD}">
      <dgm:prSet phldrT="[Texto]" custT="1"/>
      <dgm:spPr>
        <a:solidFill>
          <a:srgbClr val="7F7F7F"/>
        </a:solidFill>
      </dgm:spPr>
      <dgm:t>
        <a:bodyPr/>
        <a:lstStyle/>
        <a:p>
          <a:r>
            <a:rPr lang="es-ES" sz="1400" b="1" kern="1200" dirty="0" smtClean="0">
              <a:solidFill>
                <a:srgbClr val="FFFFFF"/>
              </a:solidFill>
              <a:latin typeface="Myriad Pro" pitchFamily="34" charset="0"/>
              <a:ea typeface="+mn-ea"/>
              <a:cs typeface="+mn-cs"/>
            </a:rPr>
            <a:t>MAKE</a:t>
          </a:r>
          <a:endParaRPr lang="es-ES" sz="1400" b="1" kern="1200" dirty="0">
            <a:solidFill>
              <a:srgbClr val="FFFFFF"/>
            </a:solidFill>
            <a:latin typeface="Myriad Pro" pitchFamily="34" charset="0"/>
            <a:ea typeface="+mn-ea"/>
            <a:cs typeface="+mn-cs"/>
          </a:endParaRPr>
        </a:p>
      </dgm:t>
    </dgm:pt>
    <dgm:pt modelId="{2AA702EE-2F6A-EA41-96BC-DDE25FCE8DA8}" type="parTrans" cxnId="{962C9048-8151-1144-A831-8ECC241D6765}">
      <dgm:prSet/>
      <dgm:spPr/>
      <dgm:t>
        <a:bodyPr/>
        <a:lstStyle/>
        <a:p>
          <a:endParaRPr lang="es-ES"/>
        </a:p>
      </dgm:t>
    </dgm:pt>
    <dgm:pt modelId="{B7776DFA-C5EE-C445-BFD0-92BDB2933FA7}" type="sibTrans" cxnId="{962C9048-8151-1144-A831-8ECC241D6765}">
      <dgm:prSet/>
      <dgm:spPr/>
      <dgm:t>
        <a:bodyPr/>
        <a:lstStyle/>
        <a:p>
          <a:endParaRPr lang="es-ES"/>
        </a:p>
      </dgm:t>
    </dgm:pt>
    <dgm:pt modelId="{D6441844-3889-224E-B285-BBF85FC0A04B}">
      <dgm:prSet phldrT="[Texto]" custT="1"/>
      <dgm:spPr>
        <a:solidFill>
          <a:srgbClr val="7F7F7F"/>
        </a:solidFill>
      </dgm:spPr>
      <dgm:t>
        <a:bodyPr/>
        <a:lstStyle/>
        <a:p>
          <a:r>
            <a:rPr lang="es-ES" sz="1400" b="1" kern="1200" dirty="0" smtClean="0">
              <a:solidFill>
                <a:srgbClr val="FFFFFF"/>
              </a:solidFill>
              <a:latin typeface="Myriad Pro" pitchFamily="34" charset="0"/>
              <a:ea typeface="+mn-ea"/>
              <a:cs typeface="+mn-cs"/>
            </a:rPr>
            <a:t>DISPOSE</a:t>
          </a:r>
          <a:endParaRPr lang="es-ES" sz="1400" b="1" kern="1200" dirty="0">
            <a:solidFill>
              <a:srgbClr val="FFFFFF"/>
            </a:solidFill>
            <a:latin typeface="Myriad Pro" pitchFamily="34" charset="0"/>
            <a:ea typeface="+mn-ea"/>
            <a:cs typeface="+mn-cs"/>
          </a:endParaRPr>
        </a:p>
      </dgm:t>
    </dgm:pt>
    <dgm:pt modelId="{407CD1D2-E3A9-D147-A185-3324BBDF14A8}" type="parTrans" cxnId="{6932849D-98E9-7246-A127-7D9D47238C66}">
      <dgm:prSet/>
      <dgm:spPr/>
      <dgm:t>
        <a:bodyPr/>
        <a:lstStyle/>
        <a:p>
          <a:endParaRPr lang="es-ES"/>
        </a:p>
      </dgm:t>
    </dgm:pt>
    <dgm:pt modelId="{1EB7F185-7F1E-464C-B8F6-99257097CE03}" type="sibTrans" cxnId="{6932849D-98E9-7246-A127-7D9D47238C66}">
      <dgm:prSet/>
      <dgm:spPr/>
      <dgm:t>
        <a:bodyPr/>
        <a:lstStyle/>
        <a:p>
          <a:endParaRPr lang="es-ES"/>
        </a:p>
      </dgm:t>
    </dgm:pt>
    <dgm:pt modelId="{0EA1B66B-05AC-C044-AC3D-07C74FC1CF5B}" type="pres">
      <dgm:prSet presAssocID="{C03C3841-52DD-1144-99F5-C8B6A8675B76}" presName="Name0" presStyleCnt="0">
        <dgm:presLayoutVars>
          <dgm:dir/>
          <dgm:animLvl val="lvl"/>
          <dgm:resizeHandles val="exact"/>
        </dgm:presLayoutVars>
      </dgm:prSet>
      <dgm:spPr/>
    </dgm:pt>
    <dgm:pt modelId="{A941B6D2-11B6-FF47-9BE8-0EAED08753BF}" type="pres">
      <dgm:prSet presAssocID="{0CCCCD46-8BE4-E44C-B72F-AA2766E59A7B}" presName="parTxOnly" presStyleLbl="node1" presStyleIdx="0" presStyleCnt="3" custLinFactNeighborX="-820" custLinFactNeighborY="-3673">
        <dgm:presLayoutVars>
          <dgm:chMax val="0"/>
          <dgm:chPref val="0"/>
          <dgm:bulletEnabled val="1"/>
        </dgm:presLayoutVars>
      </dgm:prSet>
      <dgm:spPr/>
      <dgm:t>
        <a:bodyPr/>
        <a:lstStyle/>
        <a:p>
          <a:endParaRPr lang="es-ES"/>
        </a:p>
      </dgm:t>
    </dgm:pt>
    <dgm:pt modelId="{376B3E2E-178C-BA4E-B5DB-6FB7E2185A26}" type="pres">
      <dgm:prSet presAssocID="{51C70CDF-C4BD-AD49-8D9A-09FA3C122332}" presName="parTxOnlySpace" presStyleCnt="0"/>
      <dgm:spPr/>
    </dgm:pt>
    <dgm:pt modelId="{252FDE6F-6FF6-A84D-B5D2-66F188A4E944}" type="pres">
      <dgm:prSet presAssocID="{2EDCC603-1183-2440-84FB-8850646240AD}" presName="parTxOnly" presStyleLbl="node1" presStyleIdx="1" presStyleCnt="3" custLinFactNeighborX="-29390">
        <dgm:presLayoutVars>
          <dgm:chMax val="0"/>
          <dgm:chPref val="0"/>
          <dgm:bulletEnabled val="1"/>
        </dgm:presLayoutVars>
      </dgm:prSet>
      <dgm:spPr/>
      <dgm:t>
        <a:bodyPr/>
        <a:lstStyle/>
        <a:p>
          <a:endParaRPr lang="es-ES"/>
        </a:p>
      </dgm:t>
    </dgm:pt>
    <dgm:pt modelId="{C41EE3F0-3E98-7B41-83E8-717142A1A6AD}" type="pres">
      <dgm:prSet presAssocID="{B7776DFA-C5EE-C445-BFD0-92BDB2933FA7}" presName="parTxOnlySpace" presStyleCnt="0"/>
      <dgm:spPr/>
    </dgm:pt>
    <dgm:pt modelId="{C5757EF5-EDB2-DA42-9B7C-E22725E91BE8}" type="pres">
      <dgm:prSet presAssocID="{D6441844-3889-224E-B285-BBF85FC0A04B}" presName="parTxOnly" presStyleLbl="node1" presStyleIdx="2" presStyleCnt="3" custLinFactNeighborX="822" custLinFactNeighborY="3674">
        <dgm:presLayoutVars>
          <dgm:chMax val="0"/>
          <dgm:chPref val="0"/>
          <dgm:bulletEnabled val="1"/>
        </dgm:presLayoutVars>
      </dgm:prSet>
      <dgm:spPr/>
      <dgm:t>
        <a:bodyPr/>
        <a:lstStyle/>
        <a:p>
          <a:endParaRPr lang="es-ES"/>
        </a:p>
      </dgm:t>
    </dgm:pt>
  </dgm:ptLst>
  <dgm:cxnLst>
    <dgm:cxn modelId="{2CA1C27D-A47B-6B4B-8FA3-859E6D8E097F}" type="presOf" srcId="{C03C3841-52DD-1144-99F5-C8B6A8675B76}" destId="{0EA1B66B-05AC-C044-AC3D-07C74FC1CF5B}" srcOrd="0" destOrd="0" presId="urn:microsoft.com/office/officeart/2005/8/layout/chevron1"/>
    <dgm:cxn modelId="{962C9048-8151-1144-A831-8ECC241D6765}" srcId="{C03C3841-52DD-1144-99F5-C8B6A8675B76}" destId="{2EDCC603-1183-2440-84FB-8850646240AD}" srcOrd="1" destOrd="0" parTransId="{2AA702EE-2F6A-EA41-96BC-DDE25FCE8DA8}" sibTransId="{B7776DFA-C5EE-C445-BFD0-92BDB2933FA7}"/>
    <dgm:cxn modelId="{B29F03E2-763D-7B40-9D21-3351424BA123}" type="presOf" srcId="{2EDCC603-1183-2440-84FB-8850646240AD}" destId="{252FDE6F-6FF6-A84D-B5D2-66F188A4E944}" srcOrd="0" destOrd="0" presId="urn:microsoft.com/office/officeart/2005/8/layout/chevron1"/>
    <dgm:cxn modelId="{6932849D-98E9-7246-A127-7D9D47238C66}" srcId="{C03C3841-52DD-1144-99F5-C8B6A8675B76}" destId="{D6441844-3889-224E-B285-BBF85FC0A04B}" srcOrd="2" destOrd="0" parTransId="{407CD1D2-E3A9-D147-A185-3324BBDF14A8}" sibTransId="{1EB7F185-7F1E-464C-B8F6-99257097CE03}"/>
    <dgm:cxn modelId="{C967427E-CCD4-B14C-A67B-D1FA8E749C8D}" srcId="{C03C3841-52DD-1144-99F5-C8B6A8675B76}" destId="{0CCCCD46-8BE4-E44C-B72F-AA2766E59A7B}" srcOrd="0" destOrd="0" parTransId="{5EF37DE7-4E12-A045-9777-0DAC9872CF56}" sibTransId="{51C70CDF-C4BD-AD49-8D9A-09FA3C122332}"/>
    <dgm:cxn modelId="{959BB81E-6800-F740-97F5-C082D2530535}" type="presOf" srcId="{0CCCCD46-8BE4-E44C-B72F-AA2766E59A7B}" destId="{A941B6D2-11B6-FF47-9BE8-0EAED08753BF}" srcOrd="0" destOrd="0" presId="urn:microsoft.com/office/officeart/2005/8/layout/chevron1"/>
    <dgm:cxn modelId="{EC506943-E1B7-5F4D-B93A-B855BB3872AA}" type="presOf" srcId="{D6441844-3889-224E-B285-BBF85FC0A04B}" destId="{C5757EF5-EDB2-DA42-9B7C-E22725E91BE8}" srcOrd="0" destOrd="0" presId="urn:microsoft.com/office/officeart/2005/8/layout/chevron1"/>
    <dgm:cxn modelId="{3DC17EB4-B17F-D248-88E8-0DBF1166540A}" type="presParOf" srcId="{0EA1B66B-05AC-C044-AC3D-07C74FC1CF5B}" destId="{A941B6D2-11B6-FF47-9BE8-0EAED08753BF}" srcOrd="0" destOrd="0" presId="urn:microsoft.com/office/officeart/2005/8/layout/chevron1"/>
    <dgm:cxn modelId="{09A2496F-93CC-9745-A3F9-5BA59F52E25E}" type="presParOf" srcId="{0EA1B66B-05AC-C044-AC3D-07C74FC1CF5B}" destId="{376B3E2E-178C-BA4E-B5DB-6FB7E2185A26}" srcOrd="1" destOrd="0" presId="urn:microsoft.com/office/officeart/2005/8/layout/chevron1"/>
    <dgm:cxn modelId="{8CCB35CE-9004-8141-B66F-9F6AA296C65A}" type="presParOf" srcId="{0EA1B66B-05AC-C044-AC3D-07C74FC1CF5B}" destId="{252FDE6F-6FF6-A84D-B5D2-66F188A4E944}" srcOrd="2" destOrd="0" presId="urn:microsoft.com/office/officeart/2005/8/layout/chevron1"/>
    <dgm:cxn modelId="{D6C6BA42-4B98-A04C-AA66-FAE9922F8E39}" type="presParOf" srcId="{0EA1B66B-05AC-C044-AC3D-07C74FC1CF5B}" destId="{C41EE3F0-3E98-7B41-83E8-717142A1A6AD}" srcOrd="3" destOrd="0" presId="urn:microsoft.com/office/officeart/2005/8/layout/chevron1"/>
    <dgm:cxn modelId="{1DCCAEA3-5D0C-084B-ACE5-EAB5B2DE23B7}" type="presParOf" srcId="{0EA1B66B-05AC-C044-AC3D-07C74FC1CF5B}" destId="{C5757EF5-EDB2-DA42-9B7C-E22725E91BE8}"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4A75243-CD99-084C-B2CC-0176D1933991}" type="doc">
      <dgm:prSet loTypeId="urn:microsoft.com/office/officeart/2005/8/layout/process2" loCatId="" qsTypeId="urn:microsoft.com/office/officeart/2005/8/quickstyle/simple4" qsCatId="simple" csTypeId="urn:microsoft.com/office/officeart/2005/8/colors/accent3_2" csCatId="accent3" phldr="1"/>
      <dgm:spPr/>
    </dgm:pt>
    <dgm:pt modelId="{BE1F5323-F145-FE43-B73F-D70E71873C99}">
      <dgm:prSet phldrT="[Texto]" custT="1"/>
      <dgm:spPr>
        <a:solidFill>
          <a:srgbClr val="DFDD1E"/>
        </a:solidFill>
      </dgm:spPr>
      <dgm:t>
        <a:bodyPr/>
        <a:lstStyle/>
        <a:p>
          <a:r>
            <a:rPr lang="nl-NL" sz="1600" b="1" kern="1200" dirty="0" smtClean="0">
              <a:solidFill>
                <a:srgbClr val="FFFFFF"/>
              </a:solidFill>
              <a:latin typeface="Myriad Pro" pitchFamily="34" charset="0"/>
              <a:ea typeface="+mn-ea"/>
              <a:cs typeface="+mn-cs"/>
              <a:sym typeface="Calibri" charset="0"/>
            </a:rPr>
            <a:t>Waste = Food</a:t>
          </a:r>
          <a:endParaRPr lang="es-ES" sz="1600" b="1" kern="1200" dirty="0">
            <a:solidFill>
              <a:srgbClr val="FFFFFF"/>
            </a:solidFill>
            <a:latin typeface="Myriad Pro" pitchFamily="34" charset="0"/>
            <a:ea typeface="+mn-ea"/>
            <a:cs typeface="+mn-cs"/>
          </a:endParaRPr>
        </a:p>
      </dgm:t>
    </dgm:pt>
    <dgm:pt modelId="{07046AB2-6506-7449-9CC8-EFEA0A5F2E2B}" type="parTrans" cxnId="{A94B84AF-ABFA-AF42-AE1D-76C10D006FD7}">
      <dgm:prSet/>
      <dgm:spPr/>
      <dgm:t>
        <a:bodyPr/>
        <a:lstStyle/>
        <a:p>
          <a:endParaRPr lang="es-ES" sz="1600"/>
        </a:p>
      </dgm:t>
    </dgm:pt>
    <dgm:pt modelId="{C46E6AD7-4041-6241-BD83-CB7D3925929F}" type="sibTrans" cxnId="{A94B84AF-ABFA-AF42-AE1D-76C10D006FD7}">
      <dgm:prSet custT="1"/>
      <dgm:spPr>
        <a:solidFill>
          <a:schemeClr val="bg1"/>
        </a:solidFill>
        <a:ln>
          <a:solidFill>
            <a:schemeClr val="bg1"/>
          </a:solidFill>
        </a:ln>
        <a:effectLst/>
      </dgm:spPr>
      <dgm:t>
        <a:bodyPr/>
        <a:lstStyle/>
        <a:p>
          <a:endParaRPr lang="es-ES" sz="1600"/>
        </a:p>
      </dgm:t>
    </dgm:pt>
    <dgm:pt modelId="{15720134-5A65-CA45-95C6-43A588B15F34}">
      <dgm:prSet phldrT="[Texto]" custT="1"/>
      <dgm:spPr>
        <a:solidFill>
          <a:srgbClr val="DFDD1E"/>
        </a:solidFill>
      </dgm:spPr>
      <dgm:t>
        <a:bodyPr/>
        <a:lstStyle/>
        <a:p>
          <a:r>
            <a:rPr lang="en-AU" sz="1600" b="1" kern="1200" dirty="0" smtClean="0">
              <a:solidFill>
                <a:srgbClr val="FFFFFF"/>
              </a:solidFill>
              <a:latin typeface="Myriad Pro" pitchFamily="34" charset="0"/>
              <a:ea typeface="+mn-ea"/>
              <a:cs typeface="+mn-cs"/>
              <a:sym typeface="Calibri" charset="0"/>
            </a:rPr>
            <a:t>Use </a:t>
          </a:r>
          <a:r>
            <a:rPr lang="en-AU" sz="1600" b="1" kern="1200" noProof="0" dirty="0" smtClean="0">
              <a:solidFill>
                <a:srgbClr val="FFFFFF"/>
              </a:solidFill>
              <a:latin typeface="Myriad Pro" pitchFamily="34" charset="0"/>
              <a:ea typeface="+mn-ea"/>
              <a:cs typeface="+mn-cs"/>
              <a:sym typeface="Calibri" charset="0"/>
            </a:rPr>
            <a:t>Current</a:t>
          </a:r>
          <a:r>
            <a:rPr lang="en-AU" sz="1600" b="1" kern="1200" dirty="0" smtClean="0">
              <a:solidFill>
                <a:srgbClr val="FFFFFF"/>
              </a:solidFill>
              <a:latin typeface="Myriad Pro" pitchFamily="34" charset="0"/>
              <a:ea typeface="+mn-ea"/>
              <a:cs typeface="+mn-cs"/>
              <a:sym typeface="Calibri" charset="0"/>
            </a:rPr>
            <a:t> Solar Income</a:t>
          </a:r>
          <a:endParaRPr lang="en-AU" sz="1600" b="1" kern="1200" dirty="0">
            <a:solidFill>
              <a:srgbClr val="FFFFFF"/>
            </a:solidFill>
            <a:latin typeface="Myriad Pro" pitchFamily="34" charset="0"/>
            <a:ea typeface="+mn-ea"/>
            <a:cs typeface="+mn-cs"/>
          </a:endParaRPr>
        </a:p>
      </dgm:t>
    </dgm:pt>
    <dgm:pt modelId="{BC1C6D59-6C41-CA43-9118-7074F5639270}" type="parTrans" cxnId="{E8235E6B-A5E3-4740-B334-6FE09F18663F}">
      <dgm:prSet/>
      <dgm:spPr/>
      <dgm:t>
        <a:bodyPr/>
        <a:lstStyle/>
        <a:p>
          <a:endParaRPr lang="es-ES" sz="1600"/>
        </a:p>
      </dgm:t>
    </dgm:pt>
    <dgm:pt modelId="{435F80BC-5B35-EF40-902F-A94F06A46526}" type="sibTrans" cxnId="{E8235E6B-A5E3-4740-B334-6FE09F18663F}">
      <dgm:prSet custT="1"/>
      <dgm:spPr>
        <a:solidFill>
          <a:srgbClr val="FFFFFF"/>
        </a:solidFill>
        <a:ln>
          <a:solidFill>
            <a:srgbClr val="FFFFFF"/>
          </a:solidFill>
        </a:ln>
        <a:effectLst/>
      </dgm:spPr>
      <dgm:t>
        <a:bodyPr/>
        <a:lstStyle/>
        <a:p>
          <a:endParaRPr lang="es-ES" sz="1600"/>
        </a:p>
      </dgm:t>
    </dgm:pt>
    <dgm:pt modelId="{AD7D7362-DD6A-1740-A847-B63F973B26A4}">
      <dgm:prSet phldrT="[Texto]" custT="1"/>
      <dgm:spPr>
        <a:solidFill>
          <a:srgbClr val="DFDD1E"/>
        </a:solidFill>
      </dgm:spPr>
      <dgm:t>
        <a:bodyPr/>
        <a:lstStyle/>
        <a:p>
          <a:r>
            <a:rPr lang="en-US" sz="1600" b="1" kern="1200" noProof="0" dirty="0" smtClean="0">
              <a:solidFill>
                <a:srgbClr val="FFFFFF"/>
              </a:solidFill>
              <a:latin typeface="Myriad Pro" pitchFamily="34" charset="0"/>
              <a:ea typeface="+mn-ea"/>
              <a:cs typeface="+mn-cs"/>
              <a:sym typeface="Calibri" charset="0"/>
            </a:rPr>
            <a:t>Celebrate</a:t>
          </a:r>
          <a:r>
            <a:rPr lang="nl-NL" sz="1600" b="1" kern="1200" dirty="0" smtClean="0">
              <a:solidFill>
                <a:srgbClr val="FFFFFF"/>
              </a:solidFill>
              <a:latin typeface="Myriad Pro" pitchFamily="34" charset="0"/>
              <a:ea typeface="+mn-ea"/>
              <a:cs typeface="+mn-cs"/>
              <a:sym typeface="Calibri" charset="0"/>
            </a:rPr>
            <a:t> </a:t>
          </a:r>
          <a:r>
            <a:rPr lang="en-US" sz="1600" b="1" kern="1200" noProof="0" dirty="0" smtClean="0">
              <a:solidFill>
                <a:srgbClr val="FFFFFF"/>
              </a:solidFill>
              <a:latin typeface="Myriad Pro" pitchFamily="34" charset="0"/>
              <a:ea typeface="+mn-ea"/>
              <a:cs typeface="+mn-cs"/>
              <a:sym typeface="Calibri" charset="0"/>
            </a:rPr>
            <a:t>Diversity</a:t>
          </a:r>
          <a:endParaRPr lang="en-US" sz="1600" b="1" kern="1200" noProof="0" dirty="0">
            <a:solidFill>
              <a:srgbClr val="FFFFFF"/>
            </a:solidFill>
            <a:latin typeface="Myriad Pro" pitchFamily="34" charset="0"/>
            <a:ea typeface="+mn-ea"/>
            <a:cs typeface="+mn-cs"/>
          </a:endParaRPr>
        </a:p>
      </dgm:t>
    </dgm:pt>
    <dgm:pt modelId="{7A56EDD8-A7C9-544B-87C3-64A37247D05D}" type="parTrans" cxnId="{457FECAA-48B4-2742-A175-5F5D9A9B546A}">
      <dgm:prSet/>
      <dgm:spPr/>
      <dgm:t>
        <a:bodyPr/>
        <a:lstStyle/>
        <a:p>
          <a:endParaRPr lang="es-ES" sz="1600"/>
        </a:p>
      </dgm:t>
    </dgm:pt>
    <dgm:pt modelId="{23E11321-9E9E-1B46-866C-B475A99F0AF3}" type="sibTrans" cxnId="{457FECAA-48B4-2742-A175-5F5D9A9B546A}">
      <dgm:prSet/>
      <dgm:spPr/>
      <dgm:t>
        <a:bodyPr/>
        <a:lstStyle/>
        <a:p>
          <a:endParaRPr lang="es-ES" sz="1600"/>
        </a:p>
      </dgm:t>
    </dgm:pt>
    <dgm:pt modelId="{112A4BF4-714B-0549-8FC1-59EE5ECBC1AC}" type="pres">
      <dgm:prSet presAssocID="{14A75243-CD99-084C-B2CC-0176D1933991}" presName="linearFlow" presStyleCnt="0">
        <dgm:presLayoutVars>
          <dgm:resizeHandles val="exact"/>
        </dgm:presLayoutVars>
      </dgm:prSet>
      <dgm:spPr/>
    </dgm:pt>
    <dgm:pt modelId="{9671EAFC-C8EF-BA4C-8C89-D931998B3E36}" type="pres">
      <dgm:prSet presAssocID="{BE1F5323-F145-FE43-B73F-D70E71873C99}" presName="node" presStyleLbl="node1" presStyleIdx="0" presStyleCnt="3">
        <dgm:presLayoutVars>
          <dgm:bulletEnabled val="1"/>
        </dgm:presLayoutVars>
      </dgm:prSet>
      <dgm:spPr/>
      <dgm:t>
        <a:bodyPr/>
        <a:lstStyle/>
        <a:p>
          <a:endParaRPr lang="es-ES"/>
        </a:p>
      </dgm:t>
    </dgm:pt>
    <dgm:pt modelId="{AD281E9D-1276-1346-8946-A616EA94240D}" type="pres">
      <dgm:prSet presAssocID="{C46E6AD7-4041-6241-BD83-CB7D3925929F}" presName="sibTrans" presStyleLbl="sibTrans2D1" presStyleIdx="0" presStyleCnt="2"/>
      <dgm:spPr/>
      <dgm:t>
        <a:bodyPr/>
        <a:lstStyle/>
        <a:p>
          <a:endParaRPr lang="es-ES"/>
        </a:p>
      </dgm:t>
    </dgm:pt>
    <dgm:pt modelId="{E4BA5F59-0967-4342-8404-784A0842651F}" type="pres">
      <dgm:prSet presAssocID="{C46E6AD7-4041-6241-BD83-CB7D3925929F}" presName="connectorText" presStyleLbl="sibTrans2D1" presStyleIdx="0" presStyleCnt="2"/>
      <dgm:spPr/>
      <dgm:t>
        <a:bodyPr/>
        <a:lstStyle/>
        <a:p>
          <a:endParaRPr lang="es-ES"/>
        </a:p>
      </dgm:t>
    </dgm:pt>
    <dgm:pt modelId="{3A693F28-7F14-674D-90CD-6F0B3481035A}" type="pres">
      <dgm:prSet presAssocID="{15720134-5A65-CA45-95C6-43A588B15F34}" presName="node" presStyleLbl="node1" presStyleIdx="1" presStyleCnt="3">
        <dgm:presLayoutVars>
          <dgm:bulletEnabled val="1"/>
        </dgm:presLayoutVars>
      </dgm:prSet>
      <dgm:spPr/>
      <dgm:t>
        <a:bodyPr/>
        <a:lstStyle/>
        <a:p>
          <a:endParaRPr lang="es-ES"/>
        </a:p>
      </dgm:t>
    </dgm:pt>
    <dgm:pt modelId="{02F3829F-D1F5-8C4B-8512-7F14FE0CF52A}" type="pres">
      <dgm:prSet presAssocID="{435F80BC-5B35-EF40-902F-A94F06A46526}" presName="sibTrans" presStyleLbl="sibTrans2D1" presStyleIdx="1" presStyleCnt="2"/>
      <dgm:spPr/>
      <dgm:t>
        <a:bodyPr/>
        <a:lstStyle/>
        <a:p>
          <a:endParaRPr lang="es-ES"/>
        </a:p>
      </dgm:t>
    </dgm:pt>
    <dgm:pt modelId="{1DC64F85-EA81-B549-9C7F-AB44C6AC019D}" type="pres">
      <dgm:prSet presAssocID="{435F80BC-5B35-EF40-902F-A94F06A46526}" presName="connectorText" presStyleLbl="sibTrans2D1" presStyleIdx="1" presStyleCnt="2"/>
      <dgm:spPr/>
      <dgm:t>
        <a:bodyPr/>
        <a:lstStyle/>
        <a:p>
          <a:endParaRPr lang="es-ES"/>
        </a:p>
      </dgm:t>
    </dgm:pt>
    <dgm:pt modelId="{3EB60149-7EE0-4340-8925-6229ADEFB7D5}" type="pres">
      <dgm:prSet presAssocID="{AD7D7362-DD6A-1740-A847-B63F973B26A4}" presName="node" presStyleLbl="node1" presStyleIdx="2" presStyleCnt="3">
        <dgm:presLayoutVars>
          <dgm:bulletEnabled val="1"/>
        </dgm:presLayoutVars>
      </dgm:prSet>
      <dgm:spPr/>
      <dgm:t>
        <a:bodyPr/>
        <a:lstStyle/>
        <a:p>
          <a:endParaRPr lang="es-ES"/>
        </a:p>
      </dgm:t>
    </dgm:pt>
  </dgm:ptLst>
  <dgm:cxnLst>
    <dgm:cxn modelId="{BC2DA497-DAE5-3C48-A1C3-AC947C871742}" type="presOf" srcId="{C46E6AD7-4041-6241-BD83-CB7D3925929F}" destId="{AD281E9D-1276-1346-8946-A616EA94240D}" srcOrd="0" destOrd="0" presId="urn:microsoft.com/office/officeart/2005/8/layout/process2"/>
    <dgm:cxn modelId="{8A1FE0BC-BE97-CC46-A119-889C1A40D43A}" type="presOf" srcId="{435F80BC-5B35-EF40-902F-A94F06A46526}" destId="{1DC64F85-EA81-B549-9C7F-AB44C6AC019D}" srcOrd="1" destOrd="0" presId="urn:microsoft.com/office/officeart/2005/8/layout/process2"/>
    <dgm:cxn modelId="{E8235E6B-A5E3-4740-B334-6FE09F18663F}" srcId="{14A75243-CD99-084C-B2CC-0176D1933991}" destId="{15720134-5A65-CA45-95C6-43A588B15F34}" srcOrd="1" destOrd="0" parTransId="{BC1C6D59-6C41-CA43-9118-7074F5639270}" sibTransId="{435F80BC-5B35-EF40-902F-A94F06A46526}"/>
    <dgm:cxn modelId="{C2069143-6F8A-724A-A07B-C797F4A72E3D}" type="presOf" srcId="{AD7D7362-DD6A-1740-A847-B63F973B26A4}" destId="{3EB60149-7EE0-4340-8925-6229ADEFB7D5}" srcOrd="0" destOrd="0" presId="urn:microsoft.com/office/officeart/2005/8/layout/process2"/>
    <dgm:cxn modelId="{BA56B007-4D54-6C49-9C17-CA5F1E59DA29}" type="presOf" srcId="{435F80BC-5B35-EF40-902F-A94F06A46526}" destId="{02F3829F-D1F5-8C4B-8512-7F14FE0CF52A}" srcOrd="0" destOrd="0" presId="urn:microsoft.com/office/officeart/2005/8/layout/process2"/>
    <dgm:cxn modelId="{A94B84AF-ABFA-AF42-AE1D-76C10D006FD7}" srcId="{14A75243-CD99-084C-B2CC-0176D1933991}" destId="{BE1F5323-F145-FE43-B73F-D70E71873C99}" srcOrd="0" destOrd="0" parTransId="{07046AB2-6506-7449-9CC8-EFEA0A5F2E2B}" sibTransId="{C46E6AD7-4041-6241-BD83-CB7D3925929F}"/>
    <dgm:cxn modelId="{F3968F92-3EF5-8A42-8D81-2619E707573E}" type="presOf" srcId="{14A75243-CD99-084C-B2CC-0176D1933991}" destId="{112A4BF4-714B-0549-8FC1-59EE5ECBC1AC}" srcOrd="0" destOrd="0" presId="urn:microsoft.com/office/officeart/2005/8/layout/process2"/>
    <dgm:cxn modelId="{99DC9ED1-3F6F-2F40-A507-3CA3449D6225}" type="presOf" srcId="{15720134-5A65-CA45-95C6-43A588B15F34}" destId="{3A693F28-7F14-674D-90CD-6F0B3481035A}" srcOrd="0" destOrd="0" presId="urn:microsoft.com/office/officeart/2005/8/layout/process2"/>
    <dgm:cxn modelId="{50A22400-9FDC-C94D-97D1-01A3233C4112}" type="presOf" srcId="{BE1F5323-F145-FE43-B73F-D70E71873C99}" destId="{9671EAFC-C8EF-BA4C-8C89-D931998B3E36}" srcOrd="0" destOrd="0" presId="urn:microsoft.com/office/officeart/2005/8/layout/process2"/>
    <dgm:cxn modelId="{457FECAA-48B4-2742-A175-5F5D9A9B546A}" srcId="{14A75243-CD99-084C-B2CC-0176D1933991}" destId="{AD7D7362-DD6A-1740-A847-B63F973B26A4}" srcOrd="2" destOrd="0" parTransId="{7A56EDD8-A7C9-544B-87C3-64A37247D05D}" sibTransId="{23E11321-9E9E-1B46-866C-B475A99F0AF3}"/>
    <dgm:cxn modelId="{3FDF659C-70B8-5947-8FAE-03AA46E83274}" type="presOf" srcId="{C46E6AD7-4041-6241-BD83-CB7D3925929F}" destId="{E4BA5F59-0967-4342-8404-784A0842651F}" srcOrd="1" destOrd="0" presId="urn:microsoft.com/office/officeart/2005/8/layout/process2"/>
    <dgm:cxn modelId="{BC993834-DD5B-E84C-9192-B04FFDA56544}" type="presParOf" srcId="{112A4BF4-714B-0549-8FC1-59EE5ECBC1AC}" destId="{9671EAFC-C8EF-BA4C-8C89-D931998B3E36}" srcOrd="0" destOrd="0" presId="urn:microsoft.com/office/officeart/2005/8/layout/process2"/>
    <dgm:cxn modelId="{D5679003-84FA-4949-9163-78845337A99F}" type="presParOf" srcId="{112A4BF4-714B-0549-8FC1-59EE5ECBC1AC}" destId="{AD281E9D-1276-1346-8946-A616EA94240D}" srcOrd="1" destOrd="0" presId="urn:microsoft.com/office/officeart/2005/8/layout/process2"/>
    <dgm:cxn modelId="{CF63F4A2-81F2-B94F-8B72-B20334740223}" type="presParOf" srcId="{AD281E9D-1276-1346-8946-A616EA94240D}" destId="{E4BA5F59-0967-4342-8404-784A0842651F}" srcOrd="0" destOrd="0" presId="urn:microsoft.com/office/officeart/2005/8/layout/process2"/>
    <dgm:cxn modelId="{0D29D5B8-D1B9-AC44-8D52-BB4A73410063}" type="presParOf" srcId="{112A4BF4-714B-0549-8FC1-59EE5ECBC1AC}" destId="{3A693F28-7F14-674D-90CD-6F0B3481035A}" srcOrd="2" destOrd="0" presId="urn:microsoft.com/office/officeart/2005/8/layout/process2"/>
    <dgm:cxn modelId="{17C6AE89-F8A8-8A46-AC91-632C1F26A1B9}" type="presParOf" srcId="{112A4BF4-714B-0549-8FC1-59EE5ECBC1AC}" destId="{02F3829F-D1F5-8C4B-8512-7F14FE0CF52A}" srcOrd="3" destOrd="0" presId="urn:microsoft.com/office/officeart/2005/8/layout/process2"/>
    <dgm:cxn modelId="{027B92C2-83D4-2D43-9784-2105BAC554C7}" type="presParOf" srcId="{02F3829F-D1F5-8C4B-8512-7F14FE0CF52A}" destId="{1DC64F85-EA81-B549-9C7F-AB44C6AC019D}" srcOrd="0" destOrd="0" presId="urn:microsoft.com/office/officeart/2005/8/layout/process2"/>
    <dgm:cxn modelId="{5834BB4D-433E-8F4C-80A3-B28B37FFCAEE}" type="presParOf" srcId="{112A4BF4-714B-0549-8FC1-59EE5ECBC1AC}" destId="{3EB60149-7EE0-4340-8925-6229ADEFB7D5}" srcOrd="4" destOrd="0" presId="urn:microsoft.com/office/officeart/2005/8/layout/process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2FBA1ED-D6F1-BF4E-8B8C-563F518504FB}" type="doc">
      <dgm:prSet loTypeId="urn:microsoft.com/office/officeart/2005/8/layout/default#1" loCatId="" qsTypeId="urn:microsoft.com/office/officeart/2005/8/quickstyle/simple4" qsCatId="simple" csTypeId="urn:microsoft.com/office/officeart/2005/8/colors/accent1_2#7" csCatId="accent1" phldr="1"/>
      <dgm:spPr/>
      <dgm:t>
        <a:bodyPr/>
        <a:lstStyle/>
        <a:p>
          <a:endParaRPr lang="es-ES"/>
        </a:p>
      </dgm:t>
    </dgm:pt>
    <dgm:pt modelId="{482B9310-FA5E-1145-AB23-FA977C1B97F0}">
      <dgm:prSet phldrT="[Texto]" custT="1"/>
      <dgm:spPr>
        <a:solidFill>
          <a:srgbClr val="DFDD1E"/>
        </a:solidFill>
      </dgm:spPr>
      <dgm:t>
        <a:bodyPr/>
        <a:lstStyle/>
        <a:p>
          <a:r>
            <a:rPr lang="en-US" sz="1400" b="1" kern="1200" noProof="0" dirty="0" smtClean="0">
              <a:solidFill>
                <a:srgbClr val="FFFFFF"/>
              </a:solidFill>
              <a:latin typeface="Myriad Pro" pitchFamily="34" charset="0"/>
              <a:ea typeface="+mn-ea"/>
              <a:cs typeface="+mn-cs"/>
            </a:rPr>
            <a:t>Sustainability                   </a:t>
          </a:r>
        </a:p>
        <a:p>
          <a:r>
            <a:rPr lang="en-US" sz="1400" b="1" kern="1200" noProof="0" dirty="0" smtClean="0">
              <a:solidFill>
                <a:srgbClr val="FFFFFF"/>
              </a:solidFill>
              <a:latin typeface="Myriad Pro" pitchFamily="34" charset="0"/>
              <a:ea typeface="+mn-ea"/>
              <a:cs typeface="+mn-cs"/>
            </a:rPr>
            <a:t>The ability to meet the needs of the present without compromising  the ability of future generations to meet their own needs.</a:t>
          </a:r>
          <a:endParaRPr lang="en-US" sz="1400" b="1" kern="1200" noProof="0" dirty="0">
            <a:solidFill>
              <a:srgbClr val="FFFFFF"/>
            </a:solidFill>
            <a:latin typeface="Myriad Pro" pitchFamily="34" charset="0"/>
            <a:ea typeface="+mn-ea"/>
            <a:cs typeface="+mn-cs"/>
          </a:endParaRPr>
        </a:p>
      </dgm:t>
    </dgm:pt>
    <dgm:pt modelId="{1786434F-A878-A149-9B9A-C0371A68F871}" type="parTrans" cxnId="{0CF20693-DD4B-FC4D-A4F4-56DF39ECD89D}">
      <dgm:prSet/>
      <dgm:spPr/>
      <dgm:t>
        <a:bodyPr/>
        <a:lstStyle/>
        <a:p>
          <a:endParaRPr lang="es-ES"/>
        </a:p>
      </dgm:t>
    </dgm:pt>
    <dgm:pt modelId="{F5F3506A-A46D-0749-B3F9-12B1B8D76BF2}" type="sibTrans" cxnId="{0CF20693-DD4B-FC4D-A4F4-56DF39ECD89D}">
      <dgm:prSet/>
      <dgm:spPr/>
      <dgm:t>
        <a:bodyPr/>
        <a:lstStyle/>
        <a:p>
          <a:endParaRPr lang="es-ES"/>
        </a:p>
      </dgm:t>
    </dgm:pt>
    <dgm:pt modelId="{B6EA3CC9-9432-5144-B5A7-FAADF1227E6E}" type="pres">
      <dgm:prSet presAssocID="{E2FBA1ED-D6F1-BF4E-8B8C-563F518504FB}" presName="diagram" presStyleCnt="0">
        <dgm:presLayoutVars>
          <dgm:dir/>
          <dgm:resizeHandles val="exact"/>
        </dgm:presLayoutVars>
      </dgm:prSet>
      <dgm:spPr/>
      <dgm:t>
        <a:bodyPr/>
        <a:lstStyle/>
        <a:p>
          <a:endParaRPr lang="es-ES"/>
        </a:p>
      </dgm:t>
    </dgm:pt>
    <dgm:pt modelId="{C0477664-C0F8-7E44-B531-4B9D80E11DA0}" type="pres">
      <dgm:prSet presAssocID="{482B9310-FA5E-1145-AB23-FA977C1B97F0}" presName="node" presStyleLbl="node1" presStyleIdx="0" presStyleCnt="1" custScaleX="323312" custScaleY="69013" custLinFactY="-187245" custLinFactNeighborX="11604" custLinFactNeighborY="-200000">
        <dgm:presLayoutVars>
          <dgm:bulletEnabled val="1"/>
        </dgm:presLayoutVars>
      </dgm:prSet>
      <dgm:spPr/>
      <dgm:t>
        <a:bodyPr/>
        <a:lstStyle/>
        <a:p>
          <a:endParaRPr lang="es-ES"/>
        </a:p>
      </dgm:t>
    </dgm:pt>
  </dgm:ptLst>
  <dgm:cxnLst>
    <dgm:cxn modelId="{0CF20693-DD4B-FC4D-A4F4-56DF39ECD89D}" srcId="{E2FBA1ED-D6F1-BF4E-8B8C-563F518504FB}" destId="{482B9310-FA5E-1145-AB23-FA977C1B97F0}" srcOrd="0" destOrd="0" parTransId="{1786434F-A878-A149-9B9A-C0371A68F871}" sibTransId="{F5F3506A-A46D-0749-B3F9-12B1B8D76BF2}"/>
    <dgm:cxn modelId="{A6D440B9-B5E7-7149-9DBC-DD054FF85350}" type="presOf" srcId="{482B9310-FA5E-1145-AB23-FA977C1B97F0}" destId="{C0477664-C0F8-7E44-B531-4B9D80E11DA0}" srcOrd="0" destOrd="0" presId="urn:microsoft.com/office/officeart/2005/8/layout/default#1"/>
    <dgm:cxn modelId="{7AF275D5-C7F1-3A4A-A97E-3FC35E3D506F}" type="presOf" srcId="{E2FBA1ED-D6F1-BF4E-8B8C-563F518504FB}" destId="{B6EA3CC9-9432-5144-B5A7-FAADF1227E6E}" srcOrd="0" destOrd="0" presId="urn:microsoft.com/office/officeart/2005/8/layout/default#1"/>
    <dgm:cxn modelId="{CE23CE2B-74FC-0C4B-A7DF-F8B082FB4AFF}" type="presParOf" srcId="{B6EA3CC9-9432-5144-B5A7-FAADF1227E6E}" destId="{C0477664-C0F8-7E44-B531-4B9D80E11DA0}" srcOrd="0"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61BCE9F-7AF6-45F5-9A2A-07FC27FA99F6}" type="doc">
      <dgm:prSet loTypeId="urn:microsoft.com/office/officeart/2005/8/layout/vList5" loCatId="list" qsTypeId="urn:microsoft.com/office/officeart/2005/8/quickstyle/simple1#5" qsCatId="simple" csTypeId="urn:microsoft.com/office/officeart/2005/8/colors/accent1_2#5" csCatId="accent1" phldr="1"/>
      <dgm:spPr/>
      <dgm:t>
        <a:bodyPr/>
        <a:lstStyle/>
        <a:p>
          <a:endParaRPr lang="es-CO"/>
        </a:p>
      </dgm:t>
    </dgm:pt>
    <dgm:pt modelId="{295341AB-5774-42C7-A9FF-963DD0FF35D5}">
      <dgm:prSet phldrT="[Text]" custT="1"/>
      <dgm:spPr>
        <a:solidFill>
          <a:srgbClr val="DDDC00"/>
        </a:solidFill>
      </dgm:spPr>
      <dgm:t>
        <a:bodyPr/>
        <a:lstStyle/>
        <a:p>
          <a:r>
            <a:rPr lang="en-US" sz="1800" u="none" noProof="0" dirty="0" smtClean="0">
              <a:latin typeface="Myriad Pro" pitchFamily="34" charset="0"/>
            </a:rPr>
            <a:t>Awareness</a:t>
          </a:r>
          <a:r>
            <a:rPr lang="es-CO" sz="1800" u="none" dirty="0" smtClean="0">
              <a:latin typeface="Myriad Pro" pitchFamily="34" charset="0"/>
            </a:rPr>
            <a:t> </a:t>
          </a:r>
          <a:r>
            <a:rPr lang="en-US" sz="1800" u="none" noProof="0" dirty="0" smtClean="0">
              <a:latin typeface="Myriad Pro" pitchFamily="34" charset="0"/>
            </a:rPr>
            <a:t>Raising</a:t>
          </a:r>
          <a:endParaRPr lang="en-US" sz="1800" u="none" noProof="0" dirty="0">
            <a:latin typeface="Myriad Pro" pitchFamily="34" charset="0"/>
          </a:endParaRPr>
        </a:p>
      </dgm:t>
    </dgm:pt>
    <dgm:pt modelId="{806385A1-44EA-4E6B-902B-0A78C5104AB4}" type="parTrans" cxnId="{25806379-EE78-4928-89DB-434F887B4D15}">
      <dgm:prSet/>
      <dgm:spPr/>
      <dgm:t>
        <a:bodyPr/>
        <a:lstStyle/>
        <a:p>
          <a:endParaRPr lang="es-CO" u="sng">
            <a:latin typeface="Myriad Pro" pitchFamily="34" charset="0"/>
          </a:endParaRPr>
        </a:p>
      </dgm:t>
    </dgm:pt>
    <dgm:pt modelId="{EE6EE7B4-49EA-4E0E-B06A-91AF55267FC3}" type="sibTrans" cxnId="{25806379-EE78-4928-89DB-434F887B4D15}">
      <dgm:prSet/>
      <dgm:spPr/>
      <dgm:t>
        <a:bodyPr/>
        <a:lstStyle/>
        <a:p>
          <a:endParaRPr lang="es-CO" u="sng">
            <a:latin typeface="Myriad Pro" pitchFamily="34" charset="0"/>
          </a:endParaRPr>
        </a:p>
      </dgm:t>
    </dgm:pt>
    <dgm:pt modelId="{93D6D97B-2F8F-40D6-9162-D2894F667CD6}">
      <dgm:prSet phldrT="[Text]" custT="1"/>
      <dgm:spPr>
        <a:solidFill>
          <a:srgbClr val="DDDC00">
            <a:alpha val="90000"/>
          </a:srgbClr>
        </a:solidFill>
        <a:ln>
          <a:solidFill>
            <a:srgbClr val="DDDC00">
              <a:alpha val="90000"/>
            </a:srgbClr>
          </a:solidFill>
        </a:ln>
      </dgm:spPr>
      <dgm:t>
        <a:bodyPr/>
        <a:lstStyle/>
        <a:p>
          <a:r>
            <a:rPr lang="en-US" sz="1300" b="0" i="0" dirty="0" smtClean="0">
              <a:solidFill>
                <a:schemeClr val="tx1">
                  <a:lumMod val="85000"/>
                  <a:lumOff val="15000"/>
                </a:schemeClr>
              </a:solidFill>
              <a:latin typeface="Myriad Pro" pitchFamily="34" charset="0"/>
            </a:rPr>
            <a:t>Increase awareness, knowledge, and collaboration among stakeholders (government, national enterprises, National Cleaner Production Centers (NCPC), Small Business Development Centers (SBDC) or chambers of commerce, etc.) about Closed Looped Cycle Production.</a:t>
          </a:r>
          <a:endParaRPr lang="es-CO" sz="1300" u="sng" dirty="0">
            <a:solidFill>
              <a:schemeClr val="tx1">
                <a:lumMod val="85000"/>
                <a:lumOff val="15000"/>
              </a:schemeClr>
            </a:solidFill>
            <a:latin typeface="Myriad Pro" pitchFamily="34" charset="0"/>
          </a:endParaRPr>
        </a:p>
      </dgm:t>
    </dgm:pt>
    <dgm:pt modelId="{3F413FC1-AAD1-462B-B850-0AFE5734E0AF}" type="parTrans" cxnId="{82CBE67D-BEE0-4704-A50D-69EA88C1DDBE}">
      <dgm:prSet/>
      <dgm:spPr/>
      <dgm:t>
        <a:bodyPr/>
        <a:lstStyle/>
        <a:p>
          <a:endParaRPr lang="es-CO" u="sng">
            <a:latin typeface="Myriad Pro" pitchFamily="34" charset="0"/>
          </a:endParaRPr>
        </a:p>
      </dgm:t>
    </dgm:pt>
    <dgm:pt modelId="{0EB2E5C6-7D25-4A3A-8C39-68B376CEFBE4}" type="sibTrans" cxnId="{82CBE67D-BEE0-4704-A50D-69EA88C1DDBE}">
      <dgm:prSet/>
      <dgm:spPr/>
      <dgm:t>
        <a:bodyPr/>
        <a:lstStyle/>
        <a:p>
          <a:endParaRPr lang="es-CO" u="sng">
            <a:latin typeface="Myriad Pro" pitchFamily="34" charset="0"/>
          </a:endParaRPr>
        </a:p>
      </dgm:t>
    </dgm:pt>
    <dgm:pt modelId="{41523C14-23B5-44C1-8B27-A6E815AC8305}">
      <dgm:prSet phldrT="[Text]" custT="1"/>
      <dgm:spPr>
        <a:solidFill>
          <a:srgbClr val="95C11E"/>
        </a:solidFill>
      </dgm:spPr>
      <dgm:t>
        <a:bodyPr/>
        <a:lstStyle/>
        <a:p>
          <a:r>
            <a:rPr lang="en-US" sz="1800" b="0" i="0" dirty="0" smtClean="0">
              <a:latin typeface="Myriad Pro" pitchFamily="34" charset="0"/>
            </a:rPr>
            <a:t>Analysis and Policy Advice</a:t>
          </a:r>
          <a:endParaRPr lang="es-CO" sz="1800" b="0" u="sng" dirty="0">
            <a:latin typeface="Myriad Pro" pitchFamily="34" charset="0"/>
          </a:endParaRPr>
        </a:p>
      </dgm:t>
    </dgm:pt>
    <dgm:pt modelId="{A56948B1-3AC3-4178-B09B-D8576E2A8ED2}" type="parTrans" cxnId="{F81CEDC0-0AB0-4661-A999-6359A05ECAAC}">
      <dgm:prSet/>
      <dgm:spPr/>
      <dgm:t>
        <a:bodyPr/>
        <a:lstStyle/>
        <a:p>
          <a:endParaRPr lang="es-CO" u="sng">
            <a:latin typeface="Myriad Pro" pitchFamily="34" charset="0"/>
          </a:endParaRPr>
        </a:p>
      </dgm:t>
    </dgm:pt>
    <dgm:pt modelId="{D8D02812-E83D-4E33-A990-B5FCF0C1E6C2}" type="sibTrans" cxnId="{F81CEDC0-0AB0-4661-A999-6359A05ECAAC}">
      <dgm:prSet/>
      <dgm:spPr/>
      <dgm:t>
        <a:bodyPr/>
        <a:lstStyle/>
        <a:p>
          <a:endParaRPr lang="es-CO" u="sng">
            <a:latin typeface="Myriad Pro" pitchFamily="34" charset="0"/>
          </a:endParaRPr>
        </a:p>
      </dgm:t>
    </dgm:pt>
    <dgm:pt modelId="{DC72203A-61DA-4DFA-A76E-DAC57DF6C361}">
      <dgm:prSet phldrT="[Text]" custT="1"/>
      <dgm:spPr>
        <a:solidFill>
          <a:srgbClr val="95C11E">
            <a:alpha val="90000"/>
          </a:srgbClr>
        </a:solidFill>
        <a:ln>
          <a:solidFill>
            <a:srgbClr val="95C11E">
              <a:alpha val="90000"/>
            </a:srgbClr>
          </a:solidFill>
        </a:ln>
      </dgm:spPr>
      <dgm:t>
        <a:bodyPr/>
        <a:lstStyle/>
        <a:p>
          <a:r>
            <a:rPr lang="en-US" sz="1300" b="0" i="0" dirty="0" smtClean="0">
              <a:solidFill>
                <a:schemeClr val="tx1">
                  <a:lumMod val="85000"/>
                  <a:lumOff val="15000"/>
                </a:schemeClr>
              </a:solidFill>
              <a:latin typeface="Myriad Pro" pitchFamily="34" charset="0"/>
            </a:rPr>
            <a:t>Prepare and present position papers to stakeholders to facilitate high-level policy dialogue on economic and environmental benefits of sustainable design and closed-looped cycle production methods necessary for incentivizing and supporting MSMEs adoption of Closed Loop Cycle Production.</a:t>
          </a:r>
          <a:endParaRPr lang="es-CO" sz="1300" u="sng" dirty="0">
            <a:solidFill>
              <a:schemeClr val="tx1">
                <a:lumMod val="85000"/>
                <a:lumOff val="15000"/>
              </a:schemeClr>
            </a:solidFill>
            <a:latin typeface="Myriad Pro" pitchFamily="34" charset="0"/>
          </a:endParaRPr>
        </a:p>
      </dgm:t>
    </dgm:pt>
    <dgm:pt modelId="{AAAC5F57-E643-4133-B496-6338DF5610E3}" type="parTrans" cxnId="{54224ABE-E92B-41DA-9732-817190DBAB1F}">
      <dgm:prSet/>
      <dgm:spPr/>
      <dgm:t>
        <a:bodyPr/>
        <a:lstStyle/>
        <a:p>
          <a:endParaRPr lang="es-CO" u="sng">
            <a:latin typeface="Myriad Pro" pitchFamily="34" charset="0"/>
          </a:endParaRPr>
        </a:p>
      </dgm:t>
    </dgm:pt>
    <dgm:pt modelId="{FE190BDE-2484-45B3-9514-80AFF44AB8ED}" type="sibTrans" cxnId="{54224ABE-E92B-41DA-9732-817190DBAB1F}">
      <dgm:prSet/>
      <dgm:spPr/>
      <dgm:t>
        <a:bodyPr/>
        <a:lstStyle/>
        <a:p>
          <a:endParaRPr lang="es-CO" u="sng">
            <a:latin typeface="Myriad Pro" pitchFamily="34" charset="0"/>
          </a:endParaRPr>
        </a:p>
      </dgm:t>
    </dgm:pt>
    <dgm:pt modelId="{EF185990-1135-4DBC-8232-1CA9D95C72B8}">
      <dgm:prSet phldrT="[Text]" custT="1"/>
      <dgm:spPr>
        <a:solidFill>
          <a:srgbClr val="2EAAE1"/>
        </a:solidFill>
      </dgm:spPr>
      <dgm:t>
        <a:bodyPr/>
        <a:lstStyle/>
        <a:p>
          <a:r>
            <a:rPr lang="en-US" sz="1800" b="0" i="0" dirty="0" smtClean="0">
              <a:latin typeface="Myriad Pro" pitchFamily="34" charset="0"/>
            </a:rPr>
            <a:t>Promote Application</a:t>
          </a:r>
          <a:endParaRPr lang="es-CO" sz="1800" b="0" u="sng" dirty="0">
            <a:latin typeface="Myriad Pro" pitchFamily="34" charset="0"/>
          </a:endParaRPr>
        </a:p>
      </dgm:t>
    </dgm:pt>
    <dgm:pt modelId="{627D074D-4AEA-4DD8-90F1-C554DE3519E9}" type="parTrans" cxnId="{26EB5A64-EEEA-40CC-AB70-283F089FB03F}">
      <dgm:prSet/>
      <dgm:spPr/>
      <dgm:t>
        <a:bodyPr/>
        <a:lstStyle/>
        <a:p>
          <a:endParaRPr lang="es-CO" u="sng">
            <a:latin typeface="Myriad Pro" pitchFamily="34" charset="0"/>
          </a:endParaRPr>
        </a:p>
      </dgm:t>
    </dgm:pt>
    <dgm:pt modelId="{CDBD5507-D1CF-46E7-BA4F-88F50280359C}" type="sibTrans" cxnId="{26EB5A64-EEEA-40CC-AB70-283F089FB03F}">
      <dgm:prSet/>
      <dgm:spPr/>
      <dgm:t>
        <a:bodyPr/>
        <a:lstStyle/>
        <a:p>
          <a:endParaRPr lang="es-CO" u="sng">
            <a:latin typeface="Myriad Pro" pitchFamily="34" charset="0"/>
          </a:endParaRPr>
        </a:p>
      </dgm:t>
    </dgm:pt>
    <dgm:pt modelId="{F9C1CF81-E60C-4629-A33E-0F6D5922B789}">
      <dgm:prSet phldrT="[Text]" custT="1"/>
      <dgm:spPr>
        <a:solidFill>
          <a:srgbClr val="2EAAE1">
            <a:alpha val="90000"/>
          </a:srgbClr>
        </a:solidFill>
        <a:ln>
          <a:solidFill>
            <a:srgbClr val="2EAAE1">
              <a:alpha val="90000"/>
            </a:srgbClr>
          </a:solidFill>
        </a:ln>
      </dgm:spPr>
      <dgm:t>
        <a:bodyPr/>
        <a:lstStyle/>
        <a:p>
          <a:r>
            <a:rPr lang="en-US" sz="1300" b="0" i="0" dirty="0" smtClean="0">
              <a:solidFill>
                <a:schemeClr val="tx1">
                  <a:lumMod val="85000"/>
                  <a:lumOff val="15000"/>
                </a:schemeClr>
              </a:solidFill>
              <a:latin typeface="Myriad Pro" pitchFamily="34" charset="0"/>
            </a:rPr>
            <a:t>Promote the application or adoption of Closed Looped Cycle Production methods (incl. Cradle-to-cradle, Cleaner Production, Sustainable Materials Management, or similar certifications and methods) by companies, in particular SMEs in participating countries</a:t>
          </a:r>
          <a:endParaRPr lang="es-CO" sz="1300" u="sng" dirty="0">
            <a:solidFill>
              <a:schemeClr val="tx1">
                <a:lumMod val="85000"/>
                <a:lumOff val="15000"/>
              </a:schemeClr>
            </a:solidFill>
            <a:latin typeface="Myriad Pro" pitchFamily="34" charset="0"/>
          </a:endParaRPr>
        </a:p>
      </dgm:t>
    </dgm:pt>
    <dgm:pt modelId="{82007E09-598E-400E-90F7-DE9A3A2AC2F8}" type="parTrans" cxnId="{107E4703-81D0-489C-B01E-8DB83098DA3D}">
      <dgm:prSet/>
      <dgm:spPr/>
      <dgm:t>
        <a:bodyPr/>
        <a:lstStyle/>
        <a:p>
          <a:endParaRPr lang="es-CO" u="sng">
            <a:latin typeface="Myriad Pro" pitchFamily="34" charset="0"/>
          </a:endParaRPr>
        </a:p>
      </dgm:t>
    </dgm:pt>
    <dgm:pt modelId="{875939F3-1F52-457D-828D-21C3C65F5D41}" type="sibTrans" cxnId="{107E4703-81D0-489C-B01E-8DB83098DA3D}">
      <dgm:prSet/>
      <dgm:spPr/>
      <dgm:t>
        <a:bodyPr/>
        <a:lstStyle/>
        <a:p>
          <a:endParaRPr lang="es-CO" u="sng">
            <a:latin typeface="Myriad Pro" pitchFamily="34" charset="0"/>
          </a:endParaRPr>
        </a:p>
      </dgm:t>
    </dgm:pt>
    <dgm:pt modelId="{F41B490B-6725-4D11-AFA2-14FABB04142B}" type="pres">
      <dgm:prSet presAssocID="{A61BCE9F-7AF6-45F5-9A2A-07FC27FA99F6}" presName="Name0" presStyleCnt="0">
        <dgm:presLayoutVars>
          <dgm:dir/>
          <dgm:animLvl val="lvl"/>
          <dgm:resizeHandles val="exact"/>
        </dgm:presLayoutVars>
      </dgm:prSet>
      <dgm:spPr/>
      <dgm:t>
        <a:bodyPr/>
        <a:lstStyle/>
        <a:p>
          <a:endParaRPr lang="es-CO"/>
        </a:p>
      </dgm:t>
    </dgm:pt>
    <dgm:pt modelId="{6F5711D2-F22D-464D-A391-BB43DE13EAD0}" type="pres">
      <dgm:prSet presAssocID="{295341AB-5774-42C7-A9FF-963DD0FF35D5}" presName="linNode" presStyleCnt="0"/>
      <dgm:spPr/>
    </dgm:pt>
    <dgm:pt modelId="{B16135E1-DAE7-4CF0-AA5F-09B40F7642E2}" type="pres">
      <dgm:prSet presAssocID="{295341AB-5774-42C7-A9FF-963DD0FF35D5}" presName="parentText" presStyleLbl="node1" presStyleIdx="0" presStyleCnt="3" custScaleX="54367" custScaleY="1469087" custLinFactNeighborX="-2834">
        <dgm:presLayoutVars>
          <dgm:chMax val="1"/>
          <dgm:bulletEnabled val="1"/>
        </dgm:presLayoutVars>
      </dgm:prSet>
      <dgm:spPr/>
      <dgm:t>
        <a:bodyPr/>
        <a:lstStyle/>
        <a:p>
          <a:endParaRPr lang="es-CO"/>
        </a:p>
      </dgm:t>
    </dgm:pt>
    <dgm:pt modelId="{E55CBDEB-2031-43C0-913C-7DF005DCC1C8}" type="pres">
      <dgm:prSet presAssocID="{295341AB-5774-42C7-A9FF-963DD0FF35D5}" presName="descendantText" presStyleLbl="alignAccFollowNode1" presStyleIdx="0" presStyleCnt="3" custScaleX="112770" custScaleY="2000000" custLinFactNeighborX="8432">
        <dgm:presLayoutVars>
          <dgm:bulletEnabled val="1"/>
        </dgm:presLayoutVars>
      </dgm:prSet>
      <dgm:spPr/>
      <dgm:t>
        <a:bodyPr/>
        <a:lstStyle/>
        <a:p>
          <a:endParaRPr lang="es-CO"/>
        </a:p>
      </dgm:t>
    </dgm:pt>
    <dgm:pt modelId="{486EC15F-D25D-4CFB-86EB-77D53CFC5C88}" type="pres">
      <dgm:prSet presAssocID="{EE6EE7B4-49EA-4E0E-B06A-91AF55267FC3}" presName="sp" presStyleCnt="0"/>
      <dgm:spPr/>
    </dgm:pt>
    <dgm:pt modelId="{0586F664-1A53-4A6A-8496-D1C28D62DCC9}" type="pres">
      <dgm:prSet presAssocID="{41523C14-23B5-44C1-8B27-A6E815AC8305}" presName="linNode" presStyleCnt="0"/>
      <dgm:spPr/>
    </dgm:pt>
    <dgm:pt modelId="{8A5B9C58-86DB-459B-8D55-D27071C91532}" type="pres">
      <dgm:prSet presAssocID="{41523C14-23B5-44C1-8B27-A6E815AC8305}" presName="parentText" presStyleLbl="node1" presStyleIdx="1" presStyleCnt="3" custScaleX="54367" custScaleY="1705516" custLinFactNeighborX="-2834" custLinFactNeighborY="-5812">
        <dgm:presLayoutVars>
          <dgm:chMax val="1"/>
          <dgm:bulletEnabled val="1"/>
        </dgm:presLayoutVars>
      </dgm:prSet>
      <dgm:spPr/>
      <dgm:t>
        <a:bodyPr/>
        <a:lstStyle/>
        <a:p>
          <a:endParaRPr lang="es-CO"/>
        </a:p>
      </dgm:t>
    </dgm:pt>
    <dgm:pt modelId="{E3EF4693-5E33-4337-BE78-97233AC9EEE0}" type="pres">
      <dgm:prSet presAssocID="{41523C14-23B5-44C1-8B27-A6E815AC8305}" presName="descendantText" presStyleLbl="alignAccFollowNode1" presStyleIdx="1" presStyleCnt="3" custScaleX="112770" custScaleY="2000000" custLinFactNeighborX="8432" custLinFactNeighborY="-7266">
        <dgm:presLayoutVars>
          <dgm:bulletEnabled val="1"/>
        </dgm:presLayoutVars>
      </dgm:prSet>
      <dgm:spPr/>
      <dgm:t>
        <a:bodyPr/>
        <a:lstStyle/>
        <a:p>
          <a:endParaRPr lang="es-CO"/>
        </a:p>
      </dgm:t>
    </dgm:pt>
    <dgm:pt modelId="{495A0175-9312-459E-ACBE-E6B10FC7B720}" type="pres">
      <dgm:prSet presAssocID="{D8D02812-E83D-4E33-A990-B5FCF0C1E6C2}" presName="sp" presStyleCnt="0"/>
      <dgm:spPr/>
    </dgm:pt>
    <dgm:pt modelId="{5EDF25BA-03E1-4FEB-89CD-E85E8180B34D}" type="pres">
      <dgm:prSet presAssocID="{EF185990-1135-4DBC-8232-1CA9D95C72B8}" presName="linNode" presStyleCnt="0"/>
      <dgm:spPr/>
    </dgm:pt>
    <dgm:pt modelId="{11257B0B-B52B-4086-9CCB-C0BDCF68A76D}" type="pres">
      <dgm:prSet presAssocID="{EF185990-1135-4DBC-8232-1CA9D95C72B8}" presName="parentText" presStyleLbl="node1" presStyleIdx="2" presStyleCnt="3" custScaleX="54367" custScaleY="1359708" custLinFactNeighborX="-2834">
        <dgm:presLayoutVars>
          <dgm:chMax val="1"/>
          <dgm:bulletEnabled val="1"/>
        </dgm:presLayoutVars>
      </dgm:prSet>
      <dgm:spPr/>
      <dgm:t>
        <a:bodyPr/>
        <a:lstStyle/>
        <a:p>
          <a:endParaRPr lang="es-CO"/>
        </a:p>
      </dgm:t>
    </dgm:pt>
    <dgm:pt modelId="{EDFC7E5C-3BD3-4557-A2B5-6E72BDE44ADF}" type="pres">
      <dgm:prSet presAssocID="{EF185990-1135-4DBC-8232-1CA9D95C72B8}" presName="descendantText" presStyleLbl="alignAccFollowNode1" presStyleIdx="2" presStyleCnt="3" custScaleX="112770" custScaleY="2000000" custLinFactNeighborX="8432">
        <dgm:presLayoutVars>
          <dgm:bulletEnabled val="1"/>
        </dgm:presLayoutVars>
      </dgm:prSet>
      <dgm:spPr/>
      <dgm:t>
        <a:bodyPr/>
        <a:lstStyle/>
        <a:p>
          <a:endParaRPr lang="es-CO"/>
        </a:p>
      </dgm:t>
    </dgm:pt>
  </dgm:ptLst>
  <dgm:cxnLst>
    <dgm:cxn modelId="{09AEC114-FF88-7E4D-942E-BE28748BC2D2}" type="presOf" srcId="{DC72203A-61DA-4DFA-A76E-DAC57DF6C361}" destId="{E3EF4693-5E33-4337-BE78-97233AC9EEE0}" srcOrd="0" destOrd="0" presId="urn:microsoft.com/office/officeart/2005/8/layout/vList5"/>
    <dgm:cxn modelId="{FBD039AE-1B87-A44A-B4DD-E4F7BCB0C801}" type="presOf" srcId="{F9C1CF81-E60C-4629-A33E-0F6D5922B789}" destId="{EDFC7E5C-3BD3-4557-A2B5-6E72BDE44ADF}" srcOrd="0" destOrd="0" presId="urn:microsoft.com/office/officeart/2005/8/layout/vList5"/>
    <dgm:cxn modelId="{D0B98C60-BE2A-E243-99EA-38FA087246E0}" type="presOf" srcId="{93D6D97B-2F8F-40D6-9162-D2894F667CD6}" destId="{E55CBDEB-2031-43C0-913C-7DF005DCC1C8}" srcOrd="0" destOrd="0" presId="urn:microsoft.com/office/officeart/2005/8/layout/vList5"/>
    <dgm:cxn modelId="{25806379-EE78-4928-89DB-434F887B4D15}" srcId="{A61BCE9F-7AF6-45F5-9A2A-07FC27FA99F6}" destId="{295341AB-5774-42C7-A9FF-963DD0FF35D5}" srcOrd="0" destOrd="0" parTransId="{806385A1-44EA-4E6B-902B-0A78C5104AB4}" sibTransId="{EE6EE7B4-49EA-4E0E-B06A-91AF55267FC3}"/>
    <dgm:cxn modelId="{F3C12F22-E8E5-234A-AF01-B75648F68D5F}" type="presOf" srcId="{295341AB-5774-42C7-A9FF-963DD0FF35D5}" destId="{B16135E1-DAE7-4CF0-AA5F-09B40F7642E2}" srcOrd="0" destOrd="0" presId="urn:microsoft.com/office/officeart/2005/8/layout/vList5"/>
    <dgm:cxn modelId="{54224ABE-E92B-41DA-9732-817190DBAB1F}" srcId="{41523C14-23B5-44C1-8B27-A6E815AC8305}" destId="{DC72203A-61DA-4DFA-A76E-DAC57DF6C361}" srcOrd="0" destOrd="0" parTransId="{AAAC5F57-E643-4133-B496-6338DF5610E3}" sibTransId="{FE190BDE-2484-45B3-9514-80AFF44AB8ED}"/>
    <dgm:cxn modelId="{107E4703-81D0-489C-B01E-8DB83098DA3D}" srcId="{EF185990-1135-4DBC-8232-1CA9D95C72B8}" destId="{F9C1CF81-E60C-4629-A33E-0F6D5922B789}" srcOrd="0" destOrd="0" parTransId="{82007E09-598E-400E-90F7-DE9A3A2AC2F8}" sibTransId="{875939F3-1F52-457D-828D-21C3C65F5D41}"/>
    <dgm:cxn modelId="{C50ED1F5-B1BF-CF44-BEB7-6553060437F4}" type="presOf" srcId="{EF185990-1135-4DBC-8232-1CA9D95C72B8}" destId="{11257B0B-B52B-4086-9CCB-C0BDCF68A76D}" srcOrd="0" destOrd="0" presId="urn:microsoft.com/office/officeart/2005/8/layout/vList5"/>
    <dgm:cxn modelId="{FA8677E1-0620-5646-87E0-D5B0218E4F68}" type="presOf" srcId="{A61BCE9F-7AF6-45F5-9A2A-07FC27FA99F6}" destId="{F41B490B-6725-4D11-AFA2-14FABB04142B}" srcOrd="0" destOrd="0" presId="urn:microsoft.com/office/officeart/2005/8/layout/vList5"/>
    <dgm:cxn modelId="{FDB63792-B722-964D-B3A6-B6901420C112}" type="presOf" srcId="{41523C14-23B5-44C1-8B27-A6E815AC8305}" destId="{8A5B9C58-86DB-459B-8D55-D27071C91532}" srcOrd="0" destOrd="0" presId="urn:microsoft.com/office/officeart/2005/8/layout/vList5"/>
    <dgm:cxn modelId="{82CBE67D-BEE0-4704-A50D-69EA88C1DDBE}" srcId="{295341AB-5774-42C7-A9FF-963DD0FF35D5}" destId="{93D6D97B-2F8F-40D6-9162-D2894F667CD6}" srcOrd="0" destOrd="0" parTransId="{3F413FC1-AAD1-462B-B850-0AFE5734E0AF}" sibTransId="{0EB2E5C6-7D25-4A3A-8C39-68B376CEFBE4}"/>
    <dgm:cxn modelId="{F81CEDC0-0AB0-4661-A999-6359A05ECAAC}" srcId="{A61BCE9F-7AF6-45F5-9A2A-07FC27FA99F6}" destId="{41523C14-23B5-44C1-8B27-A6E815AC8305}" srcOrd="1" destOrd="0" parTransId="{A56948B1-3AC3-4178-B09B-D8576E2A8ED2}" sibTransId="{D8D02812-E83D-4E33-A990-B5FCF0C1E6C2}"/>
    <dgm:cxn modelId="{26EB5A64-EEEA-40CC-AB70-283F089FB03F}" srcId="{A61BCE9F-7AF6-45F5-9A2A-07FC27FA99F6}" destId="{EF185990-1135-4DBC-8232-1CA9D95C72B8}" srcOrd="2" destOrd="0" parTransId="{627D074D-4AEA-4DD8-90F1-C554DE3519E9}" sibTransId="{CDBD5507-D1CF-46E7-BA4F-88F50280359C}"/>
    <dgm:cxn modelId="{A08FC3C8-7FCD-A045-B18E-6133D4221B23}" type="presParOf" srcId="{F41B490B-6725-4D11-AFA2-14FABB04142B}" destId="{6F5711D2-F22D-464D-A391-BB43DE13EAD0}" srcOrd="0" destOrd="0" presId="urn:microsoft.com/office/officeart/2005/8/layout/vList5"/>
    <dgm:cxn modelId="{57484373-4240-8C49-A4AE-CA211A7786A8}" type="presParOf" srcId="{6F5711D2-F22D-464D-A391-BB43DE13EAD0}" destId="{B16135E1-DAE7-4CF0-AA5F-09B40F7642E2}" srcOrd="0" destOrd="0" presId="urn:microsoft.com/office/officeart/2005/8/layout/vList5"/>
    <dgm:cxn modelId="{5ADC27B6-3B5F-2F4D-B278-3B3D07504E3B}" type="presParOf" srcId="{6F5711D2-F22D-464D-A391-BB43DE13EAD0}" destId="{E55CBDEB-2031-43C0-913C-7DF005DCC1C8}" srcOrd="1" destOrd="0" presId="urn:microsoft.com/office/officeart/2005/8/layout/vList5"/>
    <dgm:cxn modelId="{5FE57739-6F0D-4A4B-BC5B-28278697AA45}" type="presParOf" srcId="{F41B490B-6725-4D11-AFA2-14FABB04142B}" destId="{486EC15F-D25D-4CFB-86EB-77D53CFC5C88}" srcOrd="1" destOrd="0" presId="urn:microsoft.com/office/officeart/2005/8/layout/vList5"/>
    <dgm:cxn modelId="{6AD4DF7E-8E28-2243-B9CA-F00F1CE8A3FD}" type="presParOf" srcId="{F41B490B-6725-4D11-AFA2-14FABB04142B}" destId="{0586F664-1A53-4A6A-8496-D1C28D62DCC9}" srcOrd="2" destOrd="0" presId="urn:microsoft.com/office/officeart/2005/8/layout/vList5"/>
    <dgm:cxn modelId="{10F35AC6-BAB2-8745-AB4C-4D753891550A}" type="presParOf" srcId="{0586F664-1A53-4A6A-8496-D1C28D62DCC9}" destId="{8A5B9C58-86DB-459B-8D55-D27071C91532}" srcOrd="0" destOrd="0" presId="urn:microsoft.com/office/officeart/2005/8/layout/vList5"/>
    <dgm:cxn modelId="{3C50CF4E-1393-7345-89C9-4BF38603DD72}" type="presParOf" srcId="{0586F664-1A53-4A6A-8496-D1C28D62DCC9}" destId="{E3EF4693-5E33-4337-BE78-97233AC9EEE0}" srcOrd="1" destOrd="0" presId="urn:microsoft.com/office/officeart/2005/8/layout/vList5"/>
    <dgm:cxn modelId="{A9C6DD7F-6627-6842-9E3E-8527EBB4625D}" type="presParOf" srcId="{F41B490B-6725-4D11-AFA2-14FABB04142B}" destId="{495A0175-9312-459E-ACBE-E6B10FC7B720}" srcOrd="3" destOrd="0" presId="urn:microsoft.com/office/officeart/2005/8/layout/vList5"/>
    <dgm:cxn modelId="{8E6462FB-9C7C-A84C-92C9-849195CCBED8}" type="presParOf" srcId="{F41B490B-6725-4D11-AFA2-14FABB04142B}" destId="{5EDF25BA-03E1-4FEB-89CD-E85E8180B34D}" srcOrd="4" destOrd="0" presId="urn:microsoft.com/office/officeart/2005/8/layout/vList5"/>
    <dgm:cxn modelId="{97497A33-D854-7342-8806-77BF65838261}" type="presParOf" srcId="{5EDF25BA-03E1-4FEB-89CD-E85E8180B34D}" destId="{11257B0B-B52B-4086-9CCB-C0BDCF68A76D}" srcOrd="0" destOrd="0" presId="urn:microsoft.com/office/officeart/2005/8/layout/vList5"/>
    <dgm:cxn modelId="{3B01DD3D-A9A9-104A-BD49-FADE9A77ED82}" type="presParOf" srcId="{5EDF25BA-03E1-4FEB-89CD-E85E8180B34D}" destId="{EDFC7E5C-3BD3-4557-A2B5-6E72BDE44ADF}"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8AFFE5C-A583-496C-A3AD-59850136ED07}" type="doc">
      <dgm:prSet loTypeId="urn:microsoft.com/office/officeart/2005/8/layout/hChevron3" loCatId="process" qsTypeId="urn:microsoft.com/office/officeart/2005/8/quickstyle/simple1#6" qsCatId="simple" csTypeId="urn:microsoft.com/office/officeart/2005/8/colors/accent1_2#6" csCatId="accent1" phldr="1"/>
      <dgm:spPr/>
    </dgm:pt>
    <dgm:pt modelId="{FD36153B-5AA6-48A0-A92E-5972AA7580CB}">
      <dgm:prSet phldrT="[Text]"/>
      <dgm:spPr>
        <a:solidFill>
          <a:srgbClr val="DDDC00"/>
        </a:solidFill>
      </dgm:spPr>
      <dgm:t>
        <a:bodyPr/>
        <a:lstStyle/>
        <a:p>
          <a:r>
            <a:rPr lang="es-CO" dirty="0" smtClean="0">
              <a:latin typeface="Myriad Pro" pitchFamily="34" charset="0"/>
            </a:rPr>
            <a:t>2009</a:t>
          </a:r>
          <a:endParaRPr lang="es-CO" dirty="0">
            <a:latin typeface="Myriad Pro" pitchFamily="34" charset="0"/>
          </a:endParaRPr>
        </a:p>
      </dgm:t>
    </dgm:pt>
    <dgm:pt modelId="{B0CFC3EF-0AE8-4117-A6A0-0A1769B1C9E6}" type="parTrans" cxnId="{9413513C-660A-4678-ADDB-FB5CE68F91C5}">
      <dgm:prSet/>
      <dgm:spPr/>
      <dgm:t>
        <a:bodyPr/>
        <a:lstStyle/>
        <a:p>
          <a:endParaRPr lang="es-CO">
            <a:latin typeface="Myriad Pro" pitchFamily="34" charset="0"/>
          </a:endParaRPr>
        </a:p>
      </dgm:t>
    </dgm:pt>
    <dgm:pt modelId="{46B25C89-3932-46AD-A2AA-8B7C5082C5B3}" type="sibTrans" cxnId="{9413513C-660A-4678-ADDB-FB5CE68F91C5}">
      <dgm:prSet/>
      <dgm:spPr/>
      <dgm:t>
        <a:bodyPr/>
        <a:lstStyle/>
        <a:p>
          <a:endParaRPr lang="es-CO">
            <a:latin typeface="Myriad Pro" pitchFamily="34" charset="0"/>
          </a:endParaRPr>
        </a:p>
      </dgm:t>
    </dgm:pt>
    <dgm:pt modelId="{A0EECC9D-DA43-428E-97E7-690AFAA42D50}">
      <dgm:prSet phldrT="[Text]"/>
      <dgm:spPr>
        <a:solidFill>
          <a:srgbClr val="95C11E"/>
        </a:solidFill>
      </dgm:spPr>
      <dgm:t>
        <a:bodyPr/>
        <a:lstStyle/>
        <a:p>
          <a:r>
            <a:rPr lang="es-CO" dirty="0" smtClean="0">
              <a:latin typeface="Myriad Pro" pitchFamily="34" charset="0"/>
            </a:rPr>
            <a:t>2010</a:t>
          </a:r>
          <a:endParaRPr lang="es-CO" dirty="0">
            <a:latin typeface="Myriad Pro" pitchFamily="34" charset="0"/>
          </a:endParaRPr>
        </a:p>
      </dgm:t>
    </dgm:pt>
    <dgm:pt modelId="{493FADED-157B-4E45-BE6F-E7E21866BFFD}" type="parTrans" cxnId="{FB6A0DAF-6F22-44A3-BF13-87E6676CA336}">
      <dgm:prSet/>
      <dgm:spPr/>
      <dgm:t>
        <a:bodyPr/>
        <a:lstStyle/>
        <a:p>
          <a:endParaRPr lang="es-CO">
            <a:latin typeface="Myriad Pro" pitchFamily="34" charset="0"/>
          </a:endParaRPr>
        </a:p>
      </dgm:t>
    </dgm:pt>
    <dgm:pt modelId="{BA4DAAB3-CE26-4D37-95DD-9C0235D7E792}" type="sibTrans" cxnId="{FB6A0DAF-6F22-44A3-BF13-87E6676CA336}">
      <dgm:prSet/>
      <dgm:spPr/>
      <dgm:t>
        <a:bodyPr/>
        <a:lstStyle/>
        <a:p>
          <a:endParaRPr lang="es-CO">
            <a:latin typeface="Myriad Pro" pitchFamily="34" charset="0"/>
          </a:endParaRPr>
        </a:p>
      </dgm:t>
    </dgm:pt>
    <dgm:pt modelId="{A444D415-B29E-4F2E-941E-F135BBA4B78C}">
      <dgm:prSet phldrT="[Text]"/>
      <dgm:spPr>
        <a:solidFill>
          <a:srgbClr val="95C11E"/>
        </a:solidFill>
      </dgm:spPr>
      <dgm:t>
        <a:bodyPr/>
        <a:lstStyle/>
        <a:p>
          <a:r>
            <a:rPr lang="es-CO" dirty="0" smtClean="0">
              <a:latin typeface="Myriad Pro" pitchFamily="34" charset="0"/>
            </a:rPr>
            <a:t>2011</a:t>
          </a:r>
          <a:endParaRPr lang="es-CO" dirty="0">
            <a:latin typeface="Myriad Pro" pitchFamily="34" charset="0"/>
          </a:endParaRPr>
        </a:p>
      </dgm:t>
    </dgm:pt>
    <dgm:pt modelId="{16935EC4-5035-48E9-961E-68DA58D9EFF6}" type="parTrans" cxnId="{54F6A1E0-0E4C-4E0F-91C0-45B6E321081C}">
      <dgm:prSet/>
      <dgm:spPr/>
      <dgm:t>
        <a:bodyPr/>
        <a:lstStyle/>
        <a:p>
          <a:endParaRPr lang="es-CO">
            <a:latin typeface="Myriad Pro" pitchFamily="34" charset="0"/>
          </a:endParaRPr>
        </a:p>
      </dgm:t>
    </dgm:pt>
    <dgm:pt modelId="{4CBAD704-6A4E-4078-8AC0-999B13847429}" type="sibTrans" cxnId="{54F6A1E0-0E4C-4E0F-91C0-45B6E321081C}">
      <dgm:prSet/>
      <dgm:spPr/>
      <dgm:t>
        <a:bodyPr/>
        <a:lstStyle/>
        <a:p>
          <a:endParaRPr lang="es-CO">
            <a:latin typeface="Myriad Pro" pitchFamily="34" charset="0"/>
          </a:endParaRPr>
        </a:p>
      </dgm:t>
    </dgm:pt>
    <dgm:pt modelId="{55768516-C38D-4D1C-8DE3-CBF076B4F162}">
      <dgm:prSet phldrT="[Text]"/>
      <dgm:spPr>
        <a:solidFill>
          <a:srgbClr val="95C11E"/>
        </a:solidFill>
      </dgm:spPr>
      <dgm:t>
        <a:bodyPr/>
        <a:lstStyle/>
        <a:p>
          <a:r>
            <a:rPr lang="es-CO" dirty="0" smtClean="0">
              <a:latin typeface="Myriad Pro" pitchFamily="34" charset="0"/>
            </a:rPr>
            <a:t>2012</a:t>
          </a:r>
          <a:endParaRPr lang="es-CO" dirty="0">
            <a:latin typeface="Myriad Pro" pitchFamily="34" charset="0"/>
          </a:endParaRPr>
        </a:p>
      </dgm:t>
    </dgm:pt>
    <dgm:pt modelId="{697CE9AD-9459-44A9-ABD4-9608743F08AC}" type="parTrans" cxnId="{8877BA25-B99D-42EE-9E37-287B412B4BAE}">
      <dgm:prSet/>
      <dgm:spPr/>
      <dgm:t>
        <a:bodyPr/>
        <a:lstStyle/>
        <a:p>
          <a:endParaRPr lang="es-CO">
            <a:latin typeface="Myriad Pro" pitchFamily="34" charset="0"/>
          </a:endParaRPr>
        </a:p>
      </dgm:t>
    </dgm:pt>
    <dgm:pt modelId="{BAC9A6F4-83D8-46DF-8A4D-B48170963F6E}" type="sibTrans" cxnId="{8877BA25-B99D-42EE-9E37-287B412B4BAE}">
      <dgm:prSet/>
      <dgm:spPr/>
      <dgm:t>
        <a:bodyPr/>
        <a:lstStyle/>
        <a:p>
          <a:endParaRPr lang="es-CO">
            <a:latin typeface="Myriad Pro" pitchFamily="34" charset="0"/>
          </a:endParaRPr>
        </a:p>
      </dgm:t>
    </dgm:pt>
    <dgm:pt modelId="{9DC4B019-E0F3-416E-A4A4-4CC5C9E40660}">
      <dgm:prSet phldrT="[Text]"/>
      <dgm:spPr>
        <a:solidFill>
          <a:srgbClr val="2EAAE1"/>
        </a:solidFill>
      </dgm:spPr>
      <dgm:t>
        <a:bodyPr/>
        <a:lstStyle/>
        <a:p>
          <a:r>
            <a:rPr lang="es-CO" dirty="0" smtClean="0">
              <a:latin typeface="Myriad Pro" pitchFamily="34" charset="0"/>
            </a:rPr>
            <a:t>2013</a:t>
          </a:r>
          <a:endParaRPr lang="es-CO" dirty="0">
            <a:latin typeface="Myriad Pro" pitchFamily="34" charset="0"/>
          </a:endParaRPr>
        </a:p>
      </dgm:t>
    </dgm:pt>
    <dgm:pt modelId="{DC622E6C-313F-4A21-8548-C26F5CC3D158}" type="parTrans" cxnId="{A52EA9AD-AC76-4F8D-8E9E-89EC6933931A}">
      <dgm:prSet/>
      <dgm:spPr/>
      <dgm:t>
        <a:bodyPr/>
        <a:lstStyle/>
        <a:p>
          <a:endParaRPr lang="es-CO">
            <a:latin typeface="Myriad Pro" pitchFamily="34" charset="0"/>
          </a:endParaRPr>
        </a:p>
      </dgm:t>
    </dgm:pt>
    <dgm:pt modelId="{992FCBBD-AA05-4A08-92AB-4DC8428D98BF}" type="sibTrans" cxnId="{A52EA9AD-AC76-4F8D-8E9E-89EC6933931A}">
      <dgm:prSet/>
      <dgm:spPr/>
      <dgm:t>
        <a:bodyPr/>
        <a:lstStyle/>
        <a:p>
          <a:endParaRPr lang="es-CO">
            <a:latin typeface="Myriad Pro" pitchFamily="34" charset="0"/>
          </a:endParaRPr>
        </a:p>
      </dgm:t>
    </dgm:pt>
    <dgm:pt modelId="{44F6DB1F-4103-40E0-9F8B-28F84AA0DB57}">
      <dgm:prSet phldrT="[Text]"/>
      <dgm:spPr>
        <a:solidFill>
          <a:srgbClr val="2EAAE1"/>
        </a:solidFill>
      </dgm:spPr>
      <dgm:t>
        <a:bodyPr/>
        <a:lstStyle/>
        <a:p>
          <a:r>
            <a:rPr lang="es-CO" dirty="0" smtClean="0">
              <a:latin typeface="Myriad Pro" pitchFamily="34" charset="0"/>
            </a:rPr>
            <a:t>2014</a:t>
          </a:r>
          <a:endParaRPr lang="es-CO" dirty="0">
            <a:latin typeface="Myriad Pro" pitchFamily="34" charset="0"/>
          </a:endParaRPr>
        </a:p>
      </dgm:t>
    </dgm:pt>
    <dgm:pt modelId="{77559D44-77FF-4BC6-80D1-D0B1C17F8021}" type="parTrans" cxnId="{5B1EF218-F85D-49AB-83E2-2498392B58E5}">
      <dgm:prSet/>
      <dgm:spPr/>
      <dgm:t>
        <a:bodyPr/>
        <a:lstStyle/>
        <a:p>
          <a:endParaRPr lang="es-CO">
            <a:latin typeface="Myriad Pro" pitchFamily="34" charset="0"/>
          </a:endParaRPr>
        </a:p>
      </dgm:t>
    </dgm:pt>
    <dgm:pt modelId="{6ECA2727-0EBA-4A12-AF02-E5AB703BD992}" type="sibTrans" cxnId="{5B1EF218-F85D-49AB-83E2-2498392B58E5}">
      <dgm:prSet/>
      <dgm:spPr/>
      <dgm:t>
        <a:bodyPr/>
        <a:lstStyle/>
        <a:p>
          <a:endParaRPr lang="es-CO">
            <a:latin typeface="Myriad Pro" pitchFamily="34" charset="0"/>
          </a:endParaRPr>
        </a:p>
      </dgm:t>
    </dgm:pt>
    <dgm:pt modelId="{B5D0802A-366B-4FDC-9B0C-47AF31BD4EB7}">
      <dgm:prSet phldrT="[Text]"/>
      <dgm:spPr>
        <a:solidFill>
          <a:srgbClr val="2EAAE1"/>
        </a:solidFill>
      </dgm:spPr>
      <dgm:t>
        <a:bodyPr/>
        <a:lstStyle/>
        <a:p>
          <a:r>
            <a:rPr lang="es-CO" dirty="0" smtClean="0">
              <a:latin typeface="Myriad Pro" pitchFamily="34" charset="0"/>
            </a:rPr>
            <a:t>2015</a:t>
          </a:r>
          <a:endParaRPr lang="es-CO" dirty="0">
            <a:latin typeface="Myriad Pro" pitchFamily="34" charset="0"/>
          </a:endParaRPr>
        </a:p>
      </dgm:t>
    </dgm:pt>
    <dgm:pt modelId="{A52DC9D8-BC40-4536-A077-94A3AE486DD7}" type="parTrans" cxnId="{72734AA2-1422-4D91-8794-1432B18F6C4D}">
      <dgm:prSet/>
      <dgm:spPr/>
      <dgm:t>
        <a:bodyPr/>
        <a:lstStyle/>
        <a:p>
          <a:endParaRPr lang="es-CO">
            <a:latin typeface="Myriad Pro" pitchFamily="34" charset="0"/>
          </a:endParaRPr>
        </a:p>
      </dgm:t>
    </dgm:pt>
    <dgm:pt modelId="{8B20E45F-9027-4FF0-B2C3-49BA9935E377}" type="sibTrans" cxnId="{72734AA2-1422-4D91-8794-1432B18F6C4D}">
      <dgm:prSet/>
      <dgm:spPr/>
      <dgm:t>
        <a:bodyPr/>
        <a:lstStyle/>
        <a:p>
          <a:endParaRPr lang="es-CO">
            <a:latin typeface="Myriad Pro" pitchFamily="34" charset="0"/>
          </a:endParaRPr>
        </a:p>
      </dgm:t>
    </dgm:pt>
    <dgm:pt modelId="{28F450FD-F747-4605-AA60-5058E0990E71}" type="pres">
      <dgm:prSet presAssocID="{78AFFE5C-A583-496C-A3AD-59850136ED07}" presName="Name0" presStyleCnt="0">
        <dgm:presLayoutVars>
          <dgm:dir/>
          <dgm:resizeHandles val="exact"/>
        </dgm:presLayoutVars>
      </dgm:prSet>
      <dgm:spPr/>
    </dgm:pt>
    <dgm:pt modelId="{CCEFCE50-76B1-428E-89D5-4127AD3D6B4E}" type="pres">
      <dgm:prSet presAssocID="{FD36153B-5AA6-48A0-A92E-5972AA7580CB}" presName="parTxOnly" presStyleLbl="node1" presStyleIdx="0" presStyleCnt="7" custScaleY="119213">
        <dgm:presLayoutVars>
          <dgm:bulletEnabled val="1"/>
        </dgm:presLayoutVars>
      </dgm:prSet>
      <dgm:spPr/>
      <dgm:t>
        <a:bodyPr/>
        <a:lstStyle/>
        <a:p>
          <a:endParaRPr lang="es-CO"/>
        </a:p>
      </dgm:t>
    </dgm:pt>
    <dgm:pt modelId="{430A02AD-132A-43D1-A8DE-65A2B7F9814A}" type="pres">
      <dgm:prSet presAssocID="{46B25C89-3932-46AD-A2AA-8B7C5082C5B3}" presName="parSpace" presStyleCnt="0"/>
      <dgm:spPr/>
    </dgm:pt>
    <dgm:pt modelId="{AC9E0567-DCCA-42AD-9236-01540F6F4659}" type="pres">
      <dgm:prSet presAssocID="{A0EECC9D-DA43-428E-97E7-690AFAA42D50}" presName="parTxOnly" presStyleLbl="node1" presStyleIdx="1" presStyleCnt="7" custScaleY="119213">
        <dgm:presLayoutVars>
          <dgm:bulletEnabled val="1"/>
        </dgm:presLayoutVars>
      </dgm:prSet>
      <dgm:spPr/>
      <dgm:t>
        <a:bodyPr/>
        <a:lstStyle/>
        <a:p>
          <a:endParaRPr lang="es-CO"/>
        </a:p>
      </dgm:t>
    </dgm:pt>
    <dgm:pt modelId="{6240C895-78C0-4FA1-8EC2-DF40C88A597A}" type="pres">
      <dgm:prSet presAssocID="{BA4DAAB3-CE26-4D37-95DD-9C0235D7E792}" presName="parSpace" presStyleCnt="0"/>
      <dgm:spPr/>
    </dgm:pt>
    <dgm:pt modelId="{247076FE-7E06-464A-B5F6-38438B256167}" type="pres">
      <dgm:prSet presAssocID="{A444D415-B29E-4F2E-941E-F135BBA4B78C}" presName="parTxOnly" presStyleLbl="node1" presStyleIdx="2" presStyleCnt="7" custScaleY="119213">
        <dgm:presLayoutVars>
          <dgm:bulletEnabled val="1"/>
        </dgm:presLayoutVars>
      </dgm:prSet>
      <dgm:spPr/>
      <dgm:t>
        <a:bodyPr/>
        <a:lstStyle/>
        <a:p>
          <a:endParaRPr lang="es-CO"/>
        </a:p>
      </dgm:t>
    </dgm:pt>
    <dgm:pt modelId="{684AF3FF-1566-4FB5-90E8-C8C767D9B618}" type="pres">
      <dgm:prSet presAssocID="{4CBAD704-6A4E-4078-8AC0-999B13847429}" presName="parSpace" presStyleCnt="0"/>
      <dgm:spPr/>
    </dgm:pt>
    <dgm:pt modelId="{44A23157-7FCF-4555-B68B-3B3A1B5D67B9}" type="pres">
      <dgm:prSet presAssocID="{55768516-C38D-4D1C-8DE3-CBF076B4F162}" presName="parTxOnly" presStyleLbl="node1" presStyleIdx="3" presStyleCnt="7" custScaleY="119213">
        <dgm:presLayoutVars>
          <dgm:bulletEnabled val="1"/>
        </dgm:presLayoutVars>
      </dgm:prSet>
      <dgm:spPr/>
      <dgm:t>
        <a:bodyPr/>
        <a:lstStyle/>
        <a:p>
          <a:endParaRPr lang="es-CO"/>
        </a:p>
      </dgm:t>
    </dgm:pt>
    <dgm:pt modelId="{653CA56C-8364-4F2D-9FEC-FCD3DEF50FFE}" type="pres">
      <dgm:prSet presAssocID="{BAC9A6F4-83D8-46DF-8A4D-B48170963F6E}" presName="parSpace" presStyleCnt="0"/>
      <dgm:spPr/>
    </dgm:pt>
    <dgm:pt modelId="{A05B9FAC-D244-4900-9A9E-016E26BCC5D6}" type="pres">
      <dgm:prSet presAssocID="{9DC4B019-E0F3-416E-A4A4-4CC5C9E40660}" presName="parTxOnly" presStyleLbl="node1" presStyleIdx="4" presStyleCnt="7" custScaleY="119213">
        <dgm:presLayoutVars>
          <dgm:bulletEnabled val="1"/>
        </dgm:presLayoutVars>
      </dgm:prSet>
      <dgm:spPr/>
      <dgm:t>
        <a:bodyPr/>
        <a:lstStyle/>
        <a:p>
          <a:endParaRPr lang="es-CO"/>
        </a:p>
      </dgm:t>
    </dgm:pt>
    <dgm:pt modelId="{C58D8DCE-7517-499C-AD91-352DBE794292}" type="pres">
      <dgm:prSet presAssocID="{992FCBBD-AA05-4A08-92AB-4DC8428D98BF}" presName="parSpace" presStyleCnt="0"/>
      <dgm:spPr/>
    </dgm:pt>
    <dgm:pt modelId="{F288D15C-1184-4650-986A-F3BD93BBDA00}" type="pres">
      <dgm:prSet presAssocID="{44F6DB1F-4103-40E0-9F8B-28F84AA0DB57}" presName="parTxOnly" presStyleLbl="node1" presStyleIdx="5" presStyleCnt="7" custScaleY="119213">
        <dgm:presLayoutVars>
          <dgm:bulletEnabled val="1"/>
        </dgm:presLayoutVars>
      </dgm:prSet>
      <dgm:spPr/>
      <dgm:t>
        <a:bodyPr/>
        <a:lstStyle/>
        <a:p>
          <a:endParaRPr lang="es-CO"/>
        </a:p>
      </dgm:t>
    </dgm:pt>
    <dgm:pt modelId="{FBCB8FD1-3340-44DA-9E98-50A596A8286F}" type="pres">
      <dgm:prSet presAssocID="{6ECA2727-0EBA-4A12-AF02-E5AB703BD992}" presName="parSpace" presStyleCnt="0"/>
      <dgm:spPr/>
    </dgm:pt>
    <dgm:pt modelId="{B86A5AE7-BAF1-4A88-9981-D4D39A56EF34}" type="pres">
      <dgm:prSet presAssocID="{B5D0802A-366B-4FDC-9B0C-47AF31BD4EB7}" presName="parTxOnly" presStyleLbl="node1" presStyleIdx="6" presStyleCnt="7" custScaleY="119213">
        <dgm:presLayoutVars>
          <dgm:bulletEnabled val="1"/>
        </dgm:presLayoutVars>
      </dgm:prSet>
      <dgm:spPr/>
      <dgm:t>
        <a:bodyPr/>
        <a:lstStyle/>
        <a:p>
          <a:endParaRPr lang="es-CO"/>
        </a:p>
      </dgm:t>
    </dgm:pt>
  </dgm:ptLst>
  <dgm:cxnLst>
    <dgm:cxn modelId="{5B1EF218-F85D-49AB-83E2-2498392B58E5}" srcId="{78AFFE5C-A583-496C-A3AD-59850136ED07}" destId="{44F6DB1F-4103-40E0-9F8B-28F84AA0DB57}" srcOrd="5" destOrd="0" parTransId="{77559D44-77FF-4BC6-80D1-D0B1C17F8021}" sibTransId="{6ECA2727-0EBA-4A12-AF02-E5AB703BD992}"/>
    <dgm:cxn modelId="{674458DC-4A2C-334F-A407-D23017D97A3C}" type="presOf" srcId="{78AFFE5C-A583-496C-A3AD-59850136ED07}" destId="{28F450FD-F747-4605-AA60-5058E0990E71}" srcOrd="0" destOrd="0" presId="urn:microsoft.com/office/officeart/2005/8/layout/hChevron3"/>
    <dgm:cxn modelId="{53451D18-9C5A-9A4C-9026-E9509CB7344B}" type="presOf" srcId="{A444D415-B29E-4F2E-941E-F135BBA4B78C}" destId="{247076FE-7E06-464A-B5F6-38438B256167}" srcOrd="0" destOrd="0" presId="urn:microsoft.com/office/officeart/2005/8/layout/hChevron3"/>
    <dgm:cxn modelId="{BE0D5B6E-5561-7A42-BA76-E82303FD2562}" type="presOf" srcId="{9DC4B019-E0F3-416E-A4A4-4CC5C9E40660}" destId="{A05B9FAC-D244-4900-9A9E-016E26BCC5D6}" srcOrd="0" destOrd="0" presId="urn:microsoft.com/office/officeart/2005/8/layout/hChevron3"/>
    <dgm:cxn modelId="{65A3931E-2397-D542-A13D-EA3A9845435B}" type="presOf" srcId="{44F6DB1F-4103-40E0-9F8B-28F84AA0DB57}" destId="{F288D15C-1184-4650-986A-F3BD93BBDA00}" srcOrd="0" destOrd="0" presId="urn:microsoft.com/office/officeart/2005/8/layout/hChevron3"/>
    <dgm:cxn modelId="{B58A7C29-7879-424C-9504-1036232A3AAC}" type="presOf" srcId="{B5D0802A-366B-4FDC-9B0C-47AF31BD4EB7}" destId="{B86A5AE7-BAF1-4A88-9981-D4D39A56EF34}" srcOrd="0" destOrd="0" presId="urn:microsoft.com/office/officeart/2005/8/layout/hChevron3"/>
    <dgm:cxn modelId="{B3834F8A-9B02-1042-ABA1-2EAABB7E9CE4}" type="presOf" srcId="{A0EECC9D-DA43-428E-97E7-690AFAA42D50}" destId="{AC9E0567-DCCA-42AD-9236-01540F6F4659}" srcOrd="0" destOrd="0" presId="urn:microsoft.com/office/officeart/2005/8/layout/hChevron3"/>
    <dgm:cxn modelId="{F6FB8305-C7CE-ED46-81CA-42F24AB92365}" type="presOf" srcId="{FD36153B-5AA6-48A0-A92E-5972AA7580CB}" destId="{CCEFCE50-76B1-428E-89D5-4127AD3D6B4E}" srcOrd="0" destOrd="0" presId="urn:microsoft.com/office/officeart/2005/8/layout/hChevron3"/>
    <dgm:cxn modelId="{FB6A0DAF-6F22-44A3-BF13-87E6676CA336}" srcId="{78AFFE5C-A583-496C-A3AD-59850136ED07}" destId="{A0EECC9D-DA43-428E-97E7-690AFAA42D50}" srcOrd="1" destOrd="0" parTransId="{493FADED-157B-4E45-BE6F-E7E21866BFFD}" sibTransId="{BA4DAAB3-CE26-4D37-95DD-9C0235D7E792}"/>
    <dgm:cxn modelId="{A52EA9AD-AC76-4F8D-8E9E-89EC6933931A}" srcId="{78AFFE5C-A583-496C-A3AD-59850136ED07}" destId="{9DC4B019-E0F3-416E-A4A4-4CC5C9E40660}" srcOrd="4" destOrd="0" parTransId="{DC622E6C-313F-4A21-8548-C26F5CC3D158}" sibTransId="{992FCBBD-AA05-4A08-92AB-4DC8428D98BF}"/>
    <dgm:cxn modelId="{15D1C9F1-9699-3845-9E5F-3A804851CC4C}" type="presOf" srcId="{55768516-C38D-4D1C-8DE3-CBF076B4F162}" destId="{44A23157-7FCF-4555-B68B-3B3A1B5D67B9}" srcOrd="0" destOrd="0" presId="urn:microsoft.com/office/officeart/2005/8/layout/hChevron3"/>
    <dgm:cxn modelId="{72734AA2-1422-4D91-8794-1432B18F6C4D}" srcId="{78AFFE5C-A583-496C-A3AD-59850136ED07}" destId="{B5D0802A-366B-4FDC-9B0C-47AF31BD4EB7}" srcOrd="6" destOrd="0" parTransId="{A52DC9D8-BC40-4536-A077-94A3AE486DD7}" sibTransId="{8B20E45F-9027-4FF0-B2C3-49BA9935E377}"/>
    <dgm:cxn modelId="{9413513C-660A-4678-ADDB-FB5CE68F91C5}" srcId="{78AFFE5C-A583-496C-A3AD-59850136ED07}" destId="{FD36153B-5AA6-48A0-A92E-5972AA7580CB}" srcOrd="0" destOrd="0" parTransId="{B0CFC3EF-0AE8-4117-A6A0-0A1769B1C9E6}" sibTransId="{46B25C89-3932-46AD-A2AA-8B7C5082C5B3}"/>
    <dgm:cxn modelId="{8877BA25-B99D-42EE-9E37-287B412B4BAE}" srcId="{78AFFE5C-A583-496C-A3AD-59850136ED07}" destId="{55768516-C38D-4D1C-8DE3-CBF076B4F162}" srcOrd="3" destOrd="0" parTransId="{697CE9AD-9459-44A9-ABD4-9608743F08AC}" sibTransId="{BAC9A6F4-83D8-46DF-8A4D-B48170963F6E}"/>
    <dgm:cxn modelId="{54F6A1E0-0E4C-4E0F-91C0-45B6E321081C}" srcId="{78AFFE5C-A583-496C-A3AD-59850136ED07}" destId="{A444D415-B29E-4F2E-941E-F135BBA4B78C}" srcOrd="2" destOrd="0" parTransId="{16935EC4-5035-48E9-961E-68DA58D9EFF6}" sibTransId="{4CBAD704-6A4E-4078-8AC0-999B13847429}"/>
    <dgm:cxn modelId="{F2C590B7-996B-D641-BE3B-8E07402FEEEA}" type="presParOf" srcId="{28F450FD-F747-4605-AA60-5058E0990E71}" destId="{CCEFCE50-76B1-428E-89D5-4127AD3D6B4E}" srcOrd="0" destOrd="0" presId="urn:microsoft.com/office/officeart/2005/8/layout/hChevron3"/>
    <dgm:cxn modelId="{5E3F2892-007C-5B40-91D0-CB34A2C1A715}" type="presParOf" srcId="{28F450FD-F747-4605-AA60-5058E0990E71}" destId="{430A02AD-132A-43D1-A8DE-65A2B7F9814A}" srcOrd="1" destOrd="0" presId="urn:microsoft.com/office/officeart/2005/8/layout/hChevron3"/>
    <dgm:cxn modelId="{FB58C7EC-B707-E844-9B24-602F517CBDA1}" type="presParOf" srcId="{28F450FD-F747-4605-AA60-5058E0990E71}" destId="{AC9E0567-DCCA-42AD-9236-01540F6F4659}" srcOrd="2" destOrd="0" presId="urn:microsoft.com/office/officeart/2005/8/layout/hChevron3"/>
    <dgm:cxn modelId="{DC3A71C0-0893-2645-B446-D17AD7C3F6C0}" type="presParOf" srcId="{28F450FD-F747-4605-AA60-5058E0990E71}" destId="{6240C895-78C0-4FA1-8EC2-DF40C88A597A}" srcOrd="3" destOrd="0" presId="urn:microsoft.com/office/officeart/2005/8/layout/hChevron3"/>
    <dgm:cxn modelId="{B311D490-D3C6-964B-9729-841A5C77461A}" type="presParOf" srcId="{28F450FD-F747-4605-AA60-5058E0990E71}" destId="{247076FE-7E06-464A-B5F6-38438B256167}" srcOrd="4" destOrd="0" presId="urn:microsoft.com/office/officeart/2005/8/layout/hChevron3"/>
    <dgm:cxn modelId="{A77FF918-5769-A844-AE62-DC37E87600D2}" type="presParOf" srcId="{28F450FD-F747-4605-AA60-5058E0990E71}" destId="{684AF3FF-1566-4FB5-90E8-C8C767D9B618}" srcOrd="5" destOrd="0" presId="urn:microsoft.com/office/officeart/2005/8/layout/hChevron3"/>
    <dgm:cxn modelId="{213D84B7-61F9-EF42-9BCF-75173A57512C}" type="presParOf" srcId="{28F450FD-F747-4605-AA60-5058E0990E71}" destId="{44A23157-7FCF-4555-B68B-3B3A1B5D67B9}" srcOrd="6" destOrd="0" presId="urn:microsoft.com/office/officeart/2005/8/layout/hChevron3"/>
    <dgm:cxn modelId="{20F269DC-2736-B240-A4BB-47645EA4FCCF}" type="presParOf" srcId="{28F450FD-F747-4605-AA60-5058E0990E71}" destId="{653CA56C-8364-4F2D-9FEC-FCD3DEF50FFE}" srcOrd="7" destOrd="0" presId="urn:microsoft.com/office/officeart/2005/8/layout/hChevron3"/>
    <dgm:cxn modelId="{3CD04328-0FAA-EA46-9408-79A293B5A1BD}" type="presParOf" srcId="{28F450FD-F747-4605-AA60-5058E0990E71}" destId="{A05B9FAC-D244-4900-9A9E-016E26BCC5D6}" srcOrd="8" destOrd="0" presId="urn:microsoft.com/office/officeart/2005/8/layout/hChevron3"/>
    <dgm:cxn modelId="{5E5DD5FE-2939-2B4F-BBC3-644CF04B5F0C}" type="presParOf" srcId="{28F450FD-F747-4605-AA60-5058E0990E71}" destId="{C58D8DCE-7517-499C-AD91-352DBE794292}" srcOrd="9" destOrd="0" presId="urn:microsoft.com/office/officeart/2005/8/layout/hChevron3"/>
    <dgm:cxn modelId="{2C7CE801-2EAE-F348-953F-A7B8B3AB5286}" type="presParOf" srcId="{28F450FD-F747-4605-AA60-5058E0990E71}" destId="{F288D15C-1184-4650-986A-F3BD93BBDA00}" srcOrd="10" destOrd="0" presId="urn:microsoft.com/office/officeart/2005/8/layout/hChevron3"/>
    <dgm:cxn modelId="{1B569DBB-D94E-5242-83CB-A16D74B4ACF8}" type="presParOf" srcId="{28F450FD-F747-4605-AA60-5058E0990E71}" destId="{FBCB8FD1-3340-44DA-9E98-50A596A8286F}" srcOrd="11" destOrd="0" presId="urn:microsoft.com/office/officeart/2005/8/layout/hChevron3"/>
    <dgm:cxn modelId="{5B0B7BFE-2FFD-444A-A6A2-1DD66024960C}" type="presParOf" srcId="{28F450FD-F747-4605-AA60-5058E0990E71}" destId="{B86A5AE7-BAF1-4A88-9981-D4D39A56EF34}" srcOrd="12" destOrd="0" presId="urn:microsoft.com/office/officeart/2005/8/layout/hChevron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421431A-5EF2-074E-BD93-5B915BDC8BCB}" type="doc">
      <dgm:prSet loTypeId="urn:microsoft.com/office/officeart/2008/layout/HexagonCluster" loCatId="" qsTypeId="urn:microsoft.com/office/officeart/2005/8/quickstyle/simple4" qsCatId="simple" csTypeId="urn:microsoft.com/office/officeart/2005/8/colors/colorful3" csCatId="colorful" phldr="1"/>
      <dgm:spPr/>
      <dgm:t>
        <a:bodyPr/>
        <a:lstStyle/>
        <a:p>
          <a:endParaRPr lang="es-ES"/>
        </a:p>
      </dgm:t>
    </dgm:pt>
    <dgm:pt modelId="{B295DE84-CD18-FB4C-87BF-5BAB27ED414E}">
      <dgm:prSet phldrT="[Texto]"/>
      <dgm:spPr>
        <a:solidFill>
          <a:srgbClr val="95C11E"/>
        </a:solidFill>
        <a:ln>
          <a:solidFill>
            <a:srgbClr val="DFDD1E"/>
          </a:solidFill>
        </a:ln>
      </dgm:spPr>
      <dgm:t>
        <a:bodyPr/>
        <a:lstStyle/>
        <a:p>
          <a:r>
            <a:rPr lang="en-US" noProof="0" smtClean="0"/>
            <a:t>Made from Pretroleum</a:t>
          </a:r>
          <a:endParaRPr lang="en-US" noProof="0"/>
        </a:p>
      </dgm:t>
    </dgm:pt>
    <dgm:pt modelId="{738BD942-F0FB-CF41-8000-942C46DB4D83}" type="parTrans" cxnId="{5A8F133D-62E2-C648-B1E2-68DBCDC803AE}">
      <dgm:prSet/>
      <dgm:spPr/>
      <dgm:t>
        <a:bodyPr/>
        <a:lstStyle/>
        <a:p>
          <a:endParaRPr lang="es-ES"/>
        </a:p>
      </dgm:t>
    </dgm:pt>
    <dgm:pt modelId="{C1C1F354-62F9-2548-A13A-7A9F45A6E448}" type="sibTrans" cxnId="{5A8F133D-62E2-C648-B1E2-68DBCDC803AE}">
      <dgm:prSet/>
      <dgm:spPr>
        <a:blipFill rotWithShape="0">
          <a:blip xmlns:r="http://schemas.openxmlformats.org/officeDocument/2006/relationships" r:embed="rId1"/>
          <a:stretch>
            <a:fillRect/>
          </a:stretch>
        </a:blipFill>
        <a:ln>
          <a:solidFill>
            <a:srgbClr val="DFDD1E"/>
          </a:solidFill>
        </a:ln>
      </dgm:spPr>
      <dgm:t>
        <a:bodyPr/>
        <a:lstStyle/>
        <a:p>
          <a:endParaRPr lang="es-ES"/>
        </a:p>
      </dgm:t>
    </dgm:pt>
    <dgm:pt modelId="{636B33C9-3B2C-1E4E-AD8D-7496B194936A}">
      <dgm:prSet phldrT="[Texto]"/>
      <dgm:spPr>
        <a:solidFill>
          <a:srgbClr val="DFDD1E"/>
        </a:solidFill>
        <a:ln>
          <a:solidFill>
            <a:srgbClr val="2898D9"/>
          </a:solidFill>
        </a:ln>
      </dgm:spPr>
      <dgm:t>
        <a:bodyPr/>
        <a:lstStyle/>
        <a:p>
          <a:r>
            <a:rPr lang="en-US" noProof="0" smtClean="0"/>
            <a:t>not biodegradable /not recycled </a:t>
          </a:r>
          <a:endParaRPr lang="en-US" noProof="0"/>
        </a:p>
      </dgm:t>
    </dgm:pt>
    <dgm:pt modelId="{1343C82A-E44E-494F-9461-2C9066C47EC8}" type="parTrans" cxnId="{CFA99773-65BD-AF48-B364-A44CEBCF3245}">
      <dgm:prSet/>
      <dgm:spPr/>
      <dgm:t>
        <a:bodyPr/>
        <a:lstStyle/>
        <a:p>
          <a:endParaRPr lang="es-ES"/>
        </a:p>
      </dgm:t>
    </dgm:pt>
    <dgm:pt modelId="{DC03F741-40DE-C24C-A8B8-2376E177E76B}" type="sibTrans" cxnId="{CFA99773-65BD-AF48-B364-A44CEBCF3245}">
      <dgm:prSet/>
      <dgm:spPr>
        <a:blipFill rotWithShape="1">
          <a:blip xmlns:r="http://schemas.openxmlformats.org/officeDocument/2006/relationships" r:embed="rId2"/>
          <a:stretch>
            <a:fillRect/>
          </a:stretch>
        </a:blipFill>
        <a:ln>
          <a:solidFill>
            <a:srgbClr val="2898D9"/>
          </a:solidFill>
        </a:ln>
      </dgm:spPr>
      <dgm:t>
        <a:bodyPr/>
        <a:lstStyle/>
        <a:p>
          <a:endParaRPr lang="es-ES" dirty="0"/>
        </a:p>
      </dgm:t>
    </dgm:pt>
    <dgm:pt modelId="{68B08D24-12E2-704D-AAB4-BB740A98B0D0}">
      <dgm:prSet phldrT="[Texto]"/>
      <dgm:spPr>
        <a:solidFill>
          <a:srgbClr val="2898D9"/>
        </a:solidFill>
        <a:ln>
          <a:solidFill>
            <a:srgbClr val="DFDD1E"/>
          </a:solidFill>
        </a:ln>
      </dgm:spPr>
      <dgm:t>
        <a:bodyPr/>
        <a:lstStyle/>
        <a:p>
          <a:r>
            <a:rPr lang="en-US" noProof="0" dirty="0" smtClean="0"/>
            <a:t>Takes up more space in landfills </a:t>
          </a:r>
          <a:endParaRPr lang="en-US" noProof="0" dirty="0"/>
        </a:p>
      </dgm:t>
    </dgm:pt>
    <dgm:pt modelId="{7CC9AEEB-5716-CD4A-8D57-5BBE5887C3F8}" type="parTrans" cxnId="{71D28BFC-3B83-FA4F-8DC3-7EA4E1E69384}">
      <dgm:prSet/>
      <dgm:spPr/>
      <dgm:t>
        <a:bodyPr/>
        <a:lstStyle/>
        <a:p>
          <a:endParaRPr lang="es-ES"/>
        </a:p>
      </dgm:t>
    </dgm:pt>
    <dgm:pt modelId="{97638ADA-A72C-C544-9666-D69176AEB5A8}" type="sibTrans" cxnId="{71D28BFC-3B83-FA4F-8DC3-7EA4E1E69384}">
      <dgm:prSet/>
      <dgm:spPr>
        <a:blipFill rotWithShape="0">
          <a:blip xmlns:r="http://schemas.openxmlformats.org/officeDocument/2006/relationships" r:embed="rId3"/>
          <a:stretch>
            <a:fillRect/>
          </a:stretch>
        </a:blipFill>
        <a:ln>
          <a:solidFill>
            <a:srgbClr val="DFDD1E"/>
          </a:solidFill>
        </a:ln>
      </dgm:spPr>
      <dgm:t>
        <a:bodyPr/>
        <a:lstStyle/>
        <a:p>
          <a:endParaRPr lang="es-ES"/>
        </a:p>
      </dgm:t>
    </dgm:pt>
    <dgm:pt modelId="{E64D66E7-228E-D64F-89C1-8E51FEC0FA77}">
      <dgm:prSet phldrT="[Texto]"/>
      <dgm:spPr>
        <a:solidFill>
          <a:srgbClr val="2898D9"/>
        </a:solidFill>
        <a:ln>
          <a:solidFill>
            <a:srgbClr val="DFDD1E"/>
          </a:solidFill>
        </a:ln>
      </dgm:spPr>
      <dgm:t>
        <a:bodyPr/>
        <a:lstStyle/>
        <a:p>
          <a:r>
            <a:rPr lang="en-US" smtClean="0"/>
            <a:t>useful life of </a:t>
          </a:r>
          <a:r>
            <a:rPr lang="en-US" noProof="0" smtClean="0"/>
            <a:t>minutes</a:t>
          </a:r>
          <a:r>
            <a:rPr lang="en-US" smtClean="0"/>
            <a:t> or hours </a:t>
          </a:r>
          <a:endParaRPr lang="en-US" dirty="0"/>
        </a:p>
      </dgm:t>
    </dgm:pt>
    <dgm:pt modelId="{A89975CF-467A-9245-BFEB-8956D1757269}" type="parTrans" cxnId="{206919E4-C58D-8A45-AAA4-5FD40EC9BF66}">
      <dgm:prSet/>
      <dgm:spPr/>
      <dgm:t>
        <a:bodyPr/>
        <a:lstStyle/>
        <a:p>
          <a:endParaRPr lang="es-ES"/>
        </a:p>
      </dgm:t>
    </dgm:pt>
    <dgm:pt modelId="{A1271E16-7207-634A-9450-CADAD6624B14}" type="sibTrans" cxnId="{206919E4-C58D-8A45-AAA4-5FD40EC9BF66}">
      <dgm:prSet/>
      <dgm:spPr>
        <a:blipFill rotWithShape="0">
          <a:blip xmlns:r="http://schemas.openxmlformats.org/officeDocument/2006/relationships" r:embed="rId4"/>
          <a:stretch>
            <a:fillRect/>
          </a:stretch>
        </a:blipFill>
        <a:ln>
          <a:solidFill>
            <a:srgbClr val="DFDD1E"/>
          </a:solidFill>
        </a:ln>
      </dgm:spPr>
      <dgm:t>
        <a:bodyPr/>
        <a:lstStyle/>
        <a:p>
          <a:endParaRPr lang="es-ES"/>
        </a:p>
      </dgm:t>
    </dgm:pt>
    <dgm:pt modelId="{7C063C87-8567-7F4A-BC1C-75485E7BD1E5}">
      <dgm:prSet phldrT="[Texto]"/>
      <dgm:spPr>
        <a:solidFill>
          <a:srgbClr val="95C11E"/>
        </a:solidFill>
        <a:ln>
          <a:solidFill>
            <a:srgbClr val="2898D9"/>
          </a:solidFill>
        </a:ln>
      </dgm:spPr>
      <dgm:t>
        <a:bodyPr/>
        <a:lstStyle/>
        <a:p>
          <a:r>
            <a:rPr lang="en-US" noProof="0" dirty="0" smtClean="0"/>
            <a:t>Contains</a:t>
          </a:r>
          <a:r>
            <a:rPr lang="en-US" dirty="0" smtClean="0"/>
            <a:t> Styrene and Benzene </a:t>
          </a:r>
          <a:endParaRPr lang="en-US" dirty="0"/>
        </a:p>
      </dgm:t>
    </dgm:pt>
    <dgm:pt modelId="{52A9DC1F-7CAA-AA40-BF7C-C9CF0E0EA689}" type="parTrans" cxnId="{F61B9427-A779-1D4E-8A9E-13531CFA0BD4}">
      <dgm:prSet/>
      <dgm:spPr/>
      <dgm:t>
        <a:bodyPr/>
        <a:lstStyle/>
        <a:p>
          <a:endParaRPr lang="es-ES"/>
        </a:p>
      </dgm:t>
    </dgm:pt>
    <dgm:pt modelId="{B964A72D-9582-0C47-8C56-3EF130EC5E87}" type="sibTrans" cxnId="{F61B9427-A779-1D4E-8A9E-13531CFA0BD4}">
      <dgm:prSet/>
      <dgm:spPr>
        <a:blipFill rotWithShape="0">
          <a:blip xmlns:r="http://schemas.openxmlformats.org/officeDocument/2006/relationships" r:embed="rId5"/>
          <a:stretch>
            <a:fillRect/>
          </a:stretch>
        </a:blipFill>
        <a:ln>
          <a:solidFill>
            <a:srgbClr val="DFDD1E"/>
          </a:solidFill>
        </a:ln>
      </dgm:spPr>
      <dgm:t>
        <a:bodyPr/>
        <a:lstStyle/>
        <a:p>
          <a:endParaRPr lang="es-ES"/>
        </a:p>
      </dgm:t>
    </dgm:pt>
    <dgm:pt modelId="{3338F230-64E3-C34B-AE1B-526AC67973D8}">
      <dgm:prSet phldrT="[Texto]"/>
      <dgm:spPr>
        <a:solidFill>
          <a:srgbClr val="DFDD1E"/>
        </a:solidFill>
        <a:ln>
          <a:solidFill>
            <a:srgbClr val="2898D9"/>
          </a:solidFill>
        </a:ln>
        <a:effectLst/>
      </dgm:spPr>
      <dgm:t>
        <a:bodyPr/>
        <a:lstStyle/>
        <a:p>
          <a:r>
            <a:rPr lang="en-US" noProof="0" dirty="0" smtClean="0"/>
            <a:t>Polystyrene recycling, if, and when it is carried out properly, is not "closed loop" </a:t>
          </a:r>
          <a:endParaRPr lang="en-US" noProof="0" dirty="0"/>
        </a:p>
      </dgm:t>
    </dgm:pt>
    <dgm:pt modelId="{3159959B-397F-8649-9FF2-0001FA00CD3F}" type="parTrans" cxnId="{16BEDDE5-16C6-9F43-8B8E-D793CDF9F7EF}">
      <dgm:prSet/>
      <dgm:spPr/>
      <dgm:t>
        <a:bodyPr/>
        <a:lstStyle/>
        <a:p>
          <a:endParaRPr lang="es-ES"/>
        </a:p>
      </dgm:t>
    </dgm:pt>
    <dgm:pt modelId="{0A57A20D-85BB-D04F-BD98-3FBE84F4CC79}" type="sibTrans" cxnId="{16BEDDE5-16C6-9F43-8B8E-D793CDF9F7EF}">
      <dgm:prSet/>
      <dgm:spPr>
        <a:blipFill rotWithShape="0">
          <a:blip xmlns:r="http://schemas.openxmlformats.org/officeDocument/2006/relationships" r:embed="rId6"/>
          <a:stretch>
            <a:fillRect/>
          </a:stretch>
        </a:blipFill>
        <a:ln>
          <a:solidFill>
            <a:srgbClr val="DFDD1E"/>
          </a:solidFill>
        </a:ln>
      </dgm:spPr>
      <dgm:t>
        <a:bodyPr/>
        <a:lstStyle/>
        <a:p>
          <a:endParaRPr lang="es-ES"/>
        </a:p>
      </dgm:t>
    </dgm:pt>
    <dgm:pt modelId="{1E6B9BE7-32D3-DA4D-8E0F-8088ACB85B42}" type="pres">
      <dgm:prSet presAssocID="{1421431A-5EF2-074E-BD93-5B915BDC8BCB}" presName="Name0" presStyleCnt="0">
        <dgm:presLayoutVars>
          <dgm:chMax val="21"/>
          <dgm:chPref val="21"/>
        </dgm:presLayoutVars>
      </dgm:prSet>
      <dgm:spPr/>
      <dgm:t>
        <a:bodyPr/>
        <a:lstStyle/>
        <a:p>
          <a:endParaRPr lang="es-ES"/>
        </a:p>
      </dgm:t>
    </dgm:pt>
    <dgm:pt modelId="{BC48BD93-26C5-D648-988C-D922DB7E1779}" type="pres">
      <dgm:prSet presAssocID="{B295DE84-CD18-FB4C-87BF-5BAB27ED414E}" presName="text1" presStyleCnt="0"/>
      <dgm:spPr/>
    </dgm:pt>
    <dgm:pt modelId="{289AD469-8C11-784A-8D27-B294FCE3BEAC}" type="pres">
      <dgm:prSet presAssocID="{B295DE84-CD18-FB4C-87BF-5BAB27ED414E}" presName="textRepeatNode" presStyleLbl="alignNode1" presStyleIdx="0" presStyleCnt="6">
        <dgm:presLayoutVars>
          <dgm:chMax val="0"/>
          <dgm:chPref val="0"/>
          <dgm:bulletEnabled val="1"/>
        </dgm:presLayoutVars>
      </dgm:prSet>
      <dgm:spPr/>
      <dgm:t>
        <a:bodyPr/>
        <a:lstStyle/>
        <a:p>
          <a:endParaRPr lang="es-ES"/>
        </a:p>
      </dgm:t>
    </dgm:pt>
    <dgm:pt modelId="{D8FD2C0A-D6C2-9948-86DC-DA3EE64325A2}" type="pres">
      <dgm:prSet presAssocID="{B295DE84-CD18-FB4C-87BF-5BAB27ED414E}" presName="textaccent1" presStyleCnt="0"/>
      <dgm:spPr/>
    </dgm:pt>
    <dgm:pt modelId="{3A035E2C-962A-D841-8C93-5D24A48C8A01}" type="pres">
      <dgm:prSet presAssocID="{B295DE84-CD18-FB4C-87BF-5BAB27ED414E}" presName="accentRepeatNode" presStyleLbl="solidAlignAcc1" presStyleIdx="0" presStyleCnt="12"/>
      <dgm:spPr/>
    </dgm:pt>
    <dgm:pt modelId="{81064324-ABA6-BD4C-A453-85E20E621670}" type="pres">
      <dgm:prSet presAssocID="{C1C1F354-62F9-2548-A13A-7A9F45A6E448}" presName="image1" presStyleCnt="0"/>
      <dgm:spPr/>
    </dgm:pt>
    <dgm:pt modelId="{F74F7B9C-67C8-AC41-9CF5-3DBBF85849BA}" type="pres">
      <dgm:prSet presAssocID="{C1C1F354-62F9-2548-A13A-7A9F45A6E448}" presName="imageRepeatNode" presStyleLbl="alignAcc1" presStyleIdx="0" presStyleCnt="6"/>
      <dgm:spPr/>
      <dgm:t>
        <a:bodyPr/>
        <a:lstStyle/>
        <a:p>
          <a:endParaRPr lang="es-ES"/>
        </a:p>
      </dgm:t>
    </dgm:pt>
    <dgm:pt modelId="{2BAF346F-281E-8943-989F-560FBB4812B8}" type="pres">
      <dgm:prSet presAssocID="{C1C1F354-62F9-2548-A13A-7A9F45A6E448}" presName="imageaccent1" presStyleCnt="0"/>
      <dgm:spPr/>
    </dgm:pt>
    <dgm:pt modelId="{3B58B74C-0D3E-8841-B817-DCBA8CA0C624}" type="pres">
      <dgm:prSet presAssocID="{C1C1F354-62F9-2548-A13A-7A9F45A6E448}" presName="accentRepeatNode" presStyleLbl="solidAlignAcc1" presStyleIdx="1" presStyleCnt="12"/>
      <dgm:spPr/>
    </dgm:pt>
    <dgm:pt modelId="{93AC262F-040F-A642-9BF4-0B5EA318896B}" type="pres">
      <dgm:prSet presAssocID="{636B33C9-3B2C-1E4E-AD8D-7496B194936A}" presName="text2" presStyleCnt="0"/>
      <dgm:spPr/>
    </dgm:pt>
    <dgm:pt modelId="{8FED99EE-DE11-A244-B750-87E5F2E169AF}" type="pres">
      <dgm:prSet presAssocID="{636B33C9-3B2C-1E4E-AD8D-7496B194936A}" presName="textRepeatNode" presStyleLbl="alignNode1" presStyleIdx="1" presStyleCnt="6">
        <dgm:presLayoutVars>
          <dgm:chMax val="0"/>
          <dgm:chPref val="0"/>
          <dgm:bulletEnabled val="1"/>
        </dgm:presLayoutVars>
      </dgm:prSet>
      <dgm:spPr/>
      <dgm:t>
        <a:bodyPr/>
        <a:lstStyle/>
        <a:p>
          <a:endParaRPr lang="es-ES"/>
        </a:p>
      </dgm:t>
    </dgm:pt>
    <dgm:pt modelId="{C09CF3F7-606D-9B46-96EF-CD86AB4C574E}" type="pres">
      <dgm:prSet presAssocID="{636B33C9-3B2C-1E4E-AD8D-7496B194936A}" presName="textaccent2" presStyleCnt="0"/>
      <dgm:spPr/>
    </dgm:pt>
    <dgm:pt modelId="{8B6C17C5-262A-6643-9BB4-CA4861B79FE6}" type="pres">
      <dgm:prSet presAssocID="{636B33C9-3B2C-1E4E-AD8D-7496B194936A}" presName="accentRepeatNode" presStyleLbl="solidAlignAcc1" presStyleIdx="2" presStyleCnt="12"/>
      <dgm:spPr/>
    </dgm:pt>
    <dgm:pt modelId="{3E0A3F2C-B568-AA4B-9400-6EEF684ED5AE}" type="pres">
      <dgm:prSet presAssocID="{DC03F741-40DE-C24C-A8B8-2376E177E76B}" presName="image2" presStyleCnt="0"/>
      <dgm:spPr/>
    </dgm:pt>
    <dgm:pt modelId="{1D8C3D06-48F8-604E-8D5B-F6A7889E76AD}" type="pres">
      <dgm:prSet presAssocID="{DC03F741-40DE-C24C-A8B8-2376E177E76B}" presName="imageRepeatNode" presStyleLbl="alignAcc1" presStyleIdx="1" presStyleCnt="6"/>
      <dgm:spPr/>
      <dgm:t>
        <a:bodyPr/>
        <a:lstStyle/>
        <a:p>
          <a:endParaRPr lang="es-ES"/>
        </a:p>
      </dgm:t>
    </dgm:pt>
    <dgm:pt modelId="{33BF5063-C4A0-7148-AD28-9D5A55734F75}" type="pres">
      <dgm:prSet presAssocID="{DC03F741-40DE-C24C-A8B8-2376E177E76B}" presName="imageaccent2" presStyleCnt="0"/>
      <dgm:spPr/>
    </dgm:pt>
    <dgm:pt modelId="{C296DC47-2828-164C-A87C-7C794E10F42C}" type="pres">
      <dgm:prSet presAssocID="{DC03F741-40DE-C24C-A8B8-2376E177E76B}" presName="accentRepeatNode" presStyleLbl="solidAlignAcc1" presStyleIdx="3" presStyleCnt="12"/>
      <dgm:spPr/>
    </dgm:pt>
    <dgm:pt modelId="{FBE85DFE-18D6-E947-BEF4-E76432666A36}" type="pres">
      <dgm:prSet presAssocID="{E64D66E7-228E-D64F-89C1-8E51FEC0FA77}" presName="text3" presStyleCnt="0"/>
      <dgm:spPr/>
    </dgm:pt>
    <dgm:pt modelId="{0134E9F2-3859-EF46-A407-376CB645781A}" type="pres">
      <dgm:prSet presAssocID="{E64D66E7-228E-D64F-89C1-8E51FEC0FA77}" presName="textRepeatNode" presStyleLbl="alignNode1" presStyleIdx="2" presStyleCnt="6">
        <dgm:presLayoutVars>
          <dgm:chMax val="0"/>
          <dgm:chPref val="0"/>
          <dgm:bulletEnabled val="1"/>
        </dgm:presLayoutVars>
      </dgm:prSet>
      <dgm:spPr/>
      <dgm:t>
        <a:bodyPr/>
        <a:lstStyle/>
        <a:p>
          <a:endParaRPr lang="es-ES"/>
        </a:p>
      </dgm:t>
    </dgm:pt>
    <dgm:pt modelId="{D9F5928B-A1C5-9247-8433-093A8D2CAF35}" type="pres">
      <dgm:prSet presAssocID="{E64D66E7-228E-D64F-89C1-8E51FEC0FA77}" presName="textaccent3" presStyleCnt="0"/>
      <dgm:spPr/>
    </dgm:pt>
    <dgm:pt modelId="{D5546990-0A33-7941-BDE4-072F50CB1DB4}" type="pres">
      <dgm:prSet presAssocID="{E64D66E7-228E-D64F-89C1-8E51FEC0FA77}" presName="accentRepeatNode" presStyleLbl="solidAlignAcc1" presStyleIdx="4" presStyleCnt="12"/>
      <dgm:spPr/>
    </dgm:pt>
    <dgm:pt modelId="{28F99390-6A2E-9C40-B772-DCBB0B2F739E}" type="pres">
      <dgm:prSet presAssocID="{A1271E16-7207-634A-9450-CADAD6624B14}" presName="image3" presStyleCnt="0"/>
      <dgm:spPr/>
    </dgm:pt>
    <dgm:pt modelId="{FA17A49D-A2C4-0848-8EAC-D4860EAC5BF6}" type="pres">
      <dgm:prSet presAssocID="{A1271E16-7207-634A-9450-CADAD6624B14}" presName="imageRepeatNode" presStyleLbl="alignAcc1" presStyleIdx="2" presStyleCnt="6"/>
      <dgm:spPr/>
      <dgm:t>
        <a:bodyPr/>
        <a:lstStyle/>
        <a:p>
          <a:endParaRPr lang="es-ES"/>
        </a:p>
      </dgm:t>
    </dgm:pt>
    <dgm:pt modelId="{2A0941C4-69C6-EA4B-AE11-2CB4EDBA16E4}" type="pres">
      <dgm:prSet presAssocID="{A1271E16-7207-634A-9450-CADAD6624B14}" presName="imageaccent3" presStyleCnt="0"/>
      <dgm:spPr/>
    </dgm:pt>
    <dgm:pt modelId="{DD077DD2-6FFC-B843-AD72-77C29FC400C0}" type="pres">
      <dgm:prSet presAssocID="{A1271E16-7207-634A-9450-CADAD6624B14}" presName="accentRepeatNode" presStyleLbl="solidAlignAcc1" presStyleIdx="5" presStyleCnt="12"/>
      <dgm:spPr/>
    </dgm:pt>
    <dgm:pt modelId="{59404341-2AF8-404D-965C-481D83059FB2}" type="pres">
      <dgm:prSet presAssocID="{68B08D24-12E2-704D-AAB4-BB740A98B0D0}" presName="text4" presStyleCnt="0"/>
      <dgm:spPr/>
    </dgm:pt>
    <dgm:pt modelId="{FFC708F9-C492-9B4F-9989-0935FED3D60C}" type="pres">
      <dgm:prSet presAssocID="{68B08D24-12E2-704D-AAB4-BB740A98B0D0}" presName="textRepeatNode" presStyleLbl="alignNode1" presStyleIdx="3" presStyleCnt="6">
        <dgm:presLayoutVars>
          <dgm:chMax val="0"/>
          <dgm:chPref val="0"/>
          <dgm:bulletEnabled val="1"/>
        </dgm:presLayoutVars>
      </dgm:prSet>
      <dgm:spPr/>
      <dgm:t>
        <a:bodyPr/>
        <a:lstStyle/>
        <a:p>
          <a:endParaRPr lang="es-ES"/>
        </a:p>
      </dgm:t>
    </dgm:pt>
    <dgm:pt modelId="{EFA1535C-7C9F-0847-BB19-C3157CABEC5E}" type="pres">
      <dgm:prSet presAssocID="{68B08D24-12E2-704D-AAB4-BB740A98B0D0}" presName="textaccent4" presStyleCnt="0"/>
      <dgm:spPr/>
    </dgm:pt>
    <dgm:pt modelId="{B26820B2-7FD4-B043-8195-22784512007B}" type="pres">
      <dgm:prSet presAssocID="{68B08D24-12E2-704D-AAB4-BB740A98B0D0}" presName="accentRepeatNode" presStyleLbl="solidAlignAcc1" presStyleIdx="6" presStyleCnt="12"/>
      <dgm:spPr/>
    </dgm:pt>
    <dgm:pt modelId="{A5082189-0535-A241-9AA8-3072DD077BD0}" type="pres">
      <dgm:prSet presAssocID="{97638ADA-A72C-C544-9666-D69176AEB5A8}" presName="image4" presStyleCnt="0"/>
      <dgm:spPr/>
    </dgm:pt>
    <dgm:pt modelId="{08AE2232-5EBA-2A4C-9349-332DE286FE2D}" type="pres">
      <dgm:prSet presAssocID="{97638ADA-A72C-C544-9666-D69176AEB5A8}" presName="imageRepeatNode" presStyleLbl="alignAcc1" presStyleIdx="3" presStyleCnt="6"/>
      <dgm:spPr/>
      <dgm:t>
        <a:bodyPr/>
        <a:lstStyle/>
        <a:p>
          <a:endParaRPr lang="es-ES"/>
        </a:p>
      </dgm:t>
    </dgm:pt>
    <dgm:pt modelId="{0C5614B1-67C6-B04E-A9B7-7942E4318B8A}" type="pres">
      <dgm:prSet presAssocID="{97638ADA-A72C-C544-9666-D69176AEB5A8}" presName="imageaccent4" presStyleCnt="0"/>
      <dgm:spPr/>
    </dgm:pt>
    <dgm:pt modelId="{BB4CA661-0193-0046-A78E-184A27F8F2C5}" type="pres">
      <dgm:prSet presAssocID="{97638ADA-A72C-C544-9666-D69176AEB5A8}" presName="accentRepeatNode" presStyleLbl="solidAlignAcc1" presStyleIdx="7" presStyleCnt="12"/>
      <dgm:spPr/>
    </dgm:pt>
    <dgm:pt modelId="{BE6E2087-B8D5-1C49-8196-DC7BB8A4C224}" type="pres">
      <dgm:prSet presAssocID="{7C063C87-8567-7F4A-BC1C-75485E7BD1E5}" presName="text5" presStyleCnt="0"/>
      <dgm:spPr/>
    </dgm:pt>
    <dgm:pt modelId="{6CAAC83A-7B03-2640-BC43-77B858971A6F}" type="pres">
      <dgm:prSet presAssocID="{7C063C87-8567-7F4A-BC1C-75485E7BD1E5}" presName="textRepeatNode" presStyleLbl="alignNode1" presStyleIdx="4" presStyleCnt="6">
        <dgm:presLayoutVars>
          <dgm:chMax val="0"/>
          <dgm:chPref val="0"/>
          <dgm:bulletEnabled val="1"/>
        </dgm:presLayoutVars>
      </dgm:prSet>
      <dgm:spPr/>
      <dgm:t>
        <a:bodyPr/>
        <a:lstStyle/>
        <a:p>
          <a:endParaRPr lang="es-ES"/>
        </a:p>
      </dgm:t>
    </dgm:pt>
    <dgm:pt modelId="{E9663553-B9E3-8A4C-9EBC-CACF013E734A}" type="pres">
      <dgm:prSet presAssocID="{7C063C87-8567-7F4A-BC1C-75485E7BD1E5}" presName="textaccent5" presStyleCnt="0"/>
      <dgm:spPr/>
    </dgm:pt>
    <dgm:pt modelId="{53C2A2A9-C007-7844-930F-4C37BF6E7088}" type="pres">
      <dgm:prSet presAssocID="{7C063C87-8567-7F4A-BC1C-75485E7BD1E5}" presName="accentRepeatNode" presStyleLbl="solidAlignAcc1" presStyleIdx="8" presStyleCnt="12"/>
      <dgm:spPr/>
    </dgm:pt>
    <dgm:pt modelId="{5387FE00-5834-184B-A2D1-56AD16CDB3E0}" type="pres">
      <dgm:prSet presAssocID="{B964A72D-9582-0C47-8C56-3EF130EC5E87}" presName="image5" presStyleCnt="0"/>
      <dgm:spPr/>
    </dgm:pt>
    <dgm:pt modelId="{F92EBF18-4F54-5343-8026-C2A8FCA2AF54}" type="pres">
      <dgm:prSet presAssocID="{B964A72D-9582-0C47-8C56-3EF130EC5E87}" presName="imageRepeatNode" presStyleLbl="alignAcc1" presStyleIdx="4" presStyleCnt="6"/>
      <dgm:spPr/>
      <dgm:t>
        <a:bodyPr/>
        <a:lstStyle/>
        <a:p>
          <a:endParaRPr lang="es-ES"/>
        </a:p>
      </dgm:t>
    </dgm:pt>
    <dgm:pt modelId="{7C7E13A1-4DB4-1A46-A43C-608F1218938A}" type="pres">
      <dgm:prSet presAssocID="{B964A72D-9582-0C47-8C56-3EF130EC5E87}" presName="imageaccent5" presStyleCnt="0"/>
      <dgm:spPr/>
    </dgm:pt>
    <dgm:pt modelId="{8480E600-7777-9B40-BD18-C52F509E61A5}" type="pres">
      <dgm:prSet presAssocID="{B964A72D-9582-0C47-8C56-3EF130EC5E87}" presName="accentRepeatNode" presStyleLbl="solidAlignAcc1" presStyleIdx="9" presStyleCnt="12"/>
      <dgm:spPr/>
    </dgm:pt>
    <dgm:pt modelId="{54873277-3DEB-3949-A522-6542656AF428}" type="pres">
      <dgm:prSet presAssocID="{3338F230-64E3-C34B-AE1B-526AC67973D8}" presName="text6" presStyleCnt="0"/>
      <dgm:spPr/>
    </dgm:pt>
    <dgm:pt modelId="{CA3FB525-B1FE-9A4E-82BF-17C19D6A3622}" type="pres">
      <dgm:prSet presAssocID="{3338F230-64E3-C34B-AE1B-526AC67973D8}" presName="textRepeatNode" presStyleLbl="alignNode1" presStyleIdx="5" presStyleCnt="6">
        <dgm:presLayoutVars>
          <dgm:chMax val="0"/>
          <dgm:chPref val="0"/>
          <dgm:bulletEnabled val="1"/>
        </dgm:presLayoutVars>
      </dgm:prSet>
      <dgm:spPr/>
      <dgm:t>
        <a:bodyPr/>
        <a:lstStyle/>
        <a:p>
          <a:endParaRPr lang="es-ES"/>
        </a:p>
      </dgm:t>
    </dgm:pt>
    <dgm:pt modelId="{3E58C646-AC4B-C74B-80AE-4D75BFBECC38}" type="pres">
      <dgm:prSet presAssocID="{3338F230-64E3-C34B-AE1B-526AC67973D8}" presName="textaccent6" presStyleCnt="0"/>
      <dgm:spPr/>
    </dgm:pt>
    <dgm:pt modelId="{9F01C4A7-112F-2D4E-BD34-40917932E7A7}" type="pres">
      <dgm:prSet presAssocID="{3338F230-64E3-C34B-AE1B-526AC67973D8}" presName="accentRepeatNode" presStyleLbl="solidAlignAcc1" presStyleIdx="10" presStyleCnt="12"/>
      <dgm:spPr/>
    </dgm:pt>
    <dgm:pt modelId="{B75731BE-8997-CE48-AFBD-2DDF1980B38D}" type="pres">
      <dgm:prSet presAssocID="{0A57A20D-85BB-D04F-BD98-3FBE84F4CC79}" presName="image6" presStyleCnt="0"/>
      <dgm:spPr/>
    </dgm:pt>
    <dgm:pt modelId="{9A7C90E2-35FB-DF47-A862-2334E7C27CEC}" type="pres">
      <dgm:prSet presAssocID="{0A57A20D-85BB-D04F-BD98-3FBE84F4CC79}" presName="imageRepeatNode" presStyleLbl="alignAcc1" presStyleIdx="5" presStyleCnt="6"/>
      <dgm:spPr/>
      <dgm:t>
        <a:bodyPr/>
        <a:lstStyle/>
        <a:p>
          <a:endParaRPr lang="es-ES"/>
        </a:p>
      </dgm:t>
    </dgm:pt>
    <dgm:pt modelId="{57254297-5913-1B41-AF04-0ABD20A8AA12}" type="pres">
      <dgm:prSet presAssocID="{0A57A20D-85BB-D04F-BD98-3FBE84F4CC79}" presName="imageaccent6" presStyleCnt="0"/>
      <dgm:spPr/>
    </dgm:pt>
    <dgm:pt modelId="{3EFA6DC6-6E74-6F48-9F75-4A0DA6963052}" type="pres">
      <dgm:prSet presAssocID="{0A57A20D-85BB-D04F-BD98-3FBE84F4CC79}" presName="accentRepeatNode" presStyleLbl="solidAlignAcc1" presStyleIdx="11" presStyleCnt="12"/>
      <dgm:spPr/>
    </dgm:pt>
  </dgm:ptLst>
  <dgm:cxnLst>
    <dgm:cxn modelId="{16BEDDE5-16C6-9F43-8B8E-D793CDF9F7EF}" srcId="{1421431A-5EF2-074E-BD93-5B915BDC8BCB}" destId="{3338F230-64E3-C34B-AE1B-526AC67973D8}" srcOrd="5" destOrd="0" parTransId="{3159959B-397F-8649-9FF2-0001FA00CD3F}" sibTransId="{0A57A20D-85BB-D04F-BD98-3FBE84F4CC79}"/>
    <dgm:cxn modelId="{87E6A00F-D50F-4C4C-92EF-D7058C921E0C}" type="presOf" srcId="{68B08D24-12E2-704D-AAB4-BB740A98B0D0}" destId="{FFC708F9-C492-9B4F-9989-0935FED3D60C}" srcOrd="0" destOrd="0" presId="urn:microsoft.com/office/officeart/2008/layout/HexagonCluster"/>
    <dgm:cxn modelId="{568D723F-97AC-6543-921C-2CF3DE5CD996}" type="presOf" srcId="{0A57A20D-85BB-D04F-BD98-3FBE84F4CC79}" destId="{9A7C90E2-35FB-DF47-A862-2334E7C27CEC}" srcOrd="0" destOrd="0" presId="urn:microsoft.com/office/officeart/2008/layout/HexagonCluster"/>
    <dgm:cxn modelId="{8E8C13C3-3078-B142-BB04-10DCACB5D492}" type="presOf" srcId="{E64D66E7-228E-D64F-89C1-8E51FEC0FA77}" destId="{0134E9F2-3859-EF46-A407-376CB645781A}" srcOrd="0" destOrd="0" presId="urn:microsoft.com/office/officeart/2008/layout/HexagonCluster"/>
    <dgm:cxn modelId="{A9929D44-19F7-5B40-B02A-11B9DD4C459F}" type="presOf" srcId="{DC03F741-40DE-C24C-A8B8-2376E177E76B}" destId="{1D8C3D06-48F8-604E-8D5B-F6A7889E76AD}" srcOrd="0" destOrd="0" presId="urn:microsoft.com/office/officeart/2008/layout/HexagonCluster"/>
    <dgm:cxn modelId="{F61B9427-A779-1D4E-8A9E-13531CFA0BD4}" srcId="{1421431A-5EF2-074E-BD93-5B915BDC8BCB}" destId="{7C063C87-8567-7F4A-BC1C-75485E7BD1E5}" srcOrd="4" destOrd="0" parTransId="{52A9DC1F-7CAA-AA40-BF7C-C9CF0E0EA689}" sibTransId="{B964A72D-9582-0C47-8C56-3EF130EC5E87}"/>
    <dgm:cxn modelId="{CFA99773-65BD-AF48-B364-A44CEBCF3245}" srcId="{1421431A-5EF2-074E-BD93-5B915BDC8BCB}" destId="{636B33C9-3B2C-1E4E-AD8D-7496B194936A}" srcOrd="1" destOrd="0" parTransId="{1343C82A-E44E-494F-9461-2C9066C47EC8}" sibTransId="{DC03F741-40DE-C24C-A8B8-2376E177E76B}"/>
    <dgm:cxn modelId="{B93ADF34-7639-914A-B444-715AC27F95D9}" type="presOf" srcId="{B295DE84-CD18-FB4C-87BF-5BAB27ED414E}" destId="{289AD469-8C11-784A-8D27-B294FCE3BEAC}" srcOrd="0" destOrd="0" presId="urn:microsoft.com/office/officeart/2008/layout/HexagonCluster"/>
    <dgm:cxn modelId="{4D7B706B-82B5-E041-BDDC-DB938A046AC7}" type="presOf" srcId="{B964A72D-9582-0C47-8C56-3EF130EC5E87}" destId="{F92EBF18-4F54-5343-8026-C2A8FCA2AF54}" srcOrd="0" destOrd="0" presId="urn:microsoft.com/office/officeart/2008/layout/HexagonCluster"/>
    <dgm:cxn modelId="{16B6369C-505A-824B-B7B4-3034533BE9C9}" type="presOf" srcId="{7C063C87-8567-7F4A-BC1C-75485E7BD1E5}" destId="{6CAAC83A-7B03-2640-BC43-77B858971A6F}" srcOrd="0" destOrd="0" presId="urn:microsoft.com/office/officeart/2008/layout/HexagonCluster"/>
    <dgm:cxn modelId="{2D287C04-B1A7-8048-8806-6A97D818E774}" type="presOf" srcId="{C1C1F354-62F9-2548-A13A-7A9F45A6E448}" destId="{F74F7B9C-67C8-AC41-9CF5-3DBBF85849BA}" srcOrd="0" destOrd="0" presId="urn:microsoft.com/office/officeart/2008/layout/HexagonCluster"/>
    <dgm:cxn modelId="{F113E130-E5F2-9A48-BFBC-2452D16EC343}" type="presOf" srcId="{3338F230-64E3-C34B-AE1B-526AC67973D8}" destId="{CA3FB525-B1FE-9A4E-82BF-17C19D6A3622}" srcOrd="0" destOrd="0" presId="urn:microsoft.com/office/officeart/2008/layout/HexagonCluster"/>
    <dgm:cxn modelId="{976115F8-3EF7-6F49-8421-0412978041B1}" type="presOf" srcId="{97638ADA-A72C-C544-9666-D69176AEB5A8}" destId="{08AE2232-5EBA-2A4C-9349-332DE286FE2D}" srcOrd="0" destOrd="0" presId="urn:microsoft.com/office/officeart/2008/layout/HexagonCluster"/>
    <dgm:cxn modelId="{D8175C28-7AD9-FA44-BFFB-A0D1B8A33917}" type="presOf" srcId="{636B33C9-3B2C-1E4E-AD8D-7496B194936A}" destId="{8FED99EE-DE11-A244-B750-87E5F2E169AF}" srcOrd="0" destOrd="0" presId="urn:microsoft.com/office/officeart/2008/layout/HexagonCluster"/>
    <dgm:cxn modelId="{E859C1FE-10E0-E94E-B30A-CC661E7F191F}" type="presOf" srcId="{A1271E16-7207-634A-9450-CADAD6624B14}" destId="{FA17A49D-A2C4-0848-8EAC-D4860EAC5BF6}" srcOrd="0" destOrd="0" presId="urn:microsoft.com/office/officeart/2008/layout/HexagonCluster"/>
    <dgm:cxn modelId="{71D28BFC-3B83-FA4F-8DC3-7EA4E1E69384}" srcId="{1421431A-5EF2-074E-BD93-5B915BDC8BCB}" destId="{68B08D24-12E2-704D-AAB4-BB740A98B0D0}" srcOrd="3" destOrd="0" parTransId="{7CC9AEEB-5716-CD4A-8D57-5BBE5887C3F8}" sibTransId="{97638ADA-A72C-C544-9666-D69176AEB5A8}"/>
    <dgm:cxn modelId="{5A8F133D-62E2-C648-B1E2-68DBCDC803AE}" srcId="{1421431A-5EF2-074E-BD93-5B915BDC8BCB}" destId="{B295DE84-CD18-FB4C-87BF-5BAB27ED414E}" srcOrd="0" destOrd="0" parTransId="{738BD942-F0FB-CF41-8000-942C46DB4D83}" sibTransId="{C1C1F354-62F9-2548-A13A-7A9F45A6E448}"/>
    <dgm:cxn modelId="{206919E4-C58D-8A45-AAA4-5FD40EC9BF66}" srcId="{1421431A-5EF2-074E-BD93-5B915BDC8BCB}" destId="{E64D66E7-228E-D64F-89C1-8E51FEC0FA77}" srcOrd="2" destOrd="0" parTransId="{A89975CF-467A-9245-BFEB-8956D1757269}" sibTransId="{A1271E16-7207-634A-9450-CADAD6624B14}"/>
    <dgm:cxn modelId="{3084D671-806B-3D4A-90C4-80978A4E47AA}" type="presOf" srcId="{1421431A-5EF2-074E-BD93-5B915BDC8BCB}" destId="{1E6B9BE7-32D3-DA4D-8E0F-8088ACB85B42}" srcOrd="0" destOrd="0" presId="urn:microsoft.com/office/officeart/2008/layout/HexagonCluster"/>
    <dgm:cxn modelId="{304491FB-940B-714B-9589-C3229893085A}" type="presParOf" srcId="{1E6B9BE7-32D3-DA4D-8E0F-8088ACB85B42}" destId="{BC48BD93-26C5-D648-988C-D922DB7E1779}" srcOrd="0" destOrd="0" presId="urn:microsoft.com/office/officeart/2008/layout/HexagonCluster"/>
    <dgm:cxn modelId="{F46BC556-ADF4-E04D-B534-58BBD360FCFB}" type="presParOf" srcId="{BC48BD93-26C5-D648-988C-D922DB7E1779}" destId="{289AD469-8C11-784A-8D27-B294FCE3BEAC}" srcOrd="0" destOrd="0" presId="urn:microsoft.com/office/officeart/2008/layout/HexagonCluster"/>
    <dgm:cxn modelId="{29D99834-B14F-7147-9812-51DB7851A22B}" type="presParOf" srcId="{1E6B9BE7-32D3-DA4D-8E0F-8088ACB85B42}" destId="{D8FD2C0A-D6C2-9948-86DC-DA3EE64325A2}" srcOrd="1" destOrd="0" presId="urn:microsoft.com/office/officeart/2008/layout/HexagonCluster"/>
    <dgm:cxn modelId="{0F0108C5-19A9-0045-96E2-443C3A3CBD16}" type="presParOf" srcId="{D8FD2C0A-D6C2-9948-86DC-DA3EE64325A2}" destId="{3A035E2C-962A-D841-8C93-5D24A48C8A01}" srcOrd="0" destOrd="0" presId="urn:microsoft.com/office/officeart/2008/layout/HexagonCluster"/>
    <dgm:cxn modelId="{A3B7FE37-F9CD-3E46-8C9F-3C3A8D5FE382}" type="presParOf" srcId="{1E6B9BE7-32D3-DA4D-8E0F-8088ACB85B42}" destId="{81064324-ABA6-BD4C-A453-85E20E621670}" srcOrd="2" destOrd="0" presId="urn:microsoft.com/office/officeart/2008/layout/HexagonCluster"/>
    <dgm:cxn modelId="{54C4A481-FCEF-D043-BA59-7431B9E18CE2}" type="presParOf" srcId="{81064324-ABA6-BD4C-A453-85E20E621670}" destId="{F74F7B9C-67C8-AC41-9CF5-3DBBF85849BA}" srcOrd="0" destOrd="0" presId="urn:microsoft.com/office/officeart/2008/layout/HexagonCluster"/>
    <dgm:cxn modelId="{BC9502CF-8EF3-7F48-A43E-18F8A6E718CC}" type="presParOf" srcId="{1E6B9BE7-32D3-DA4D-8E0F-8088ACB85B42}" destId="{2BAF346F-281E-8943-989F-560FBB4812B8}" srcOrd="3" destOrd="0" presId="urn:microsoft.com/office/officeart/2008/layout/HexagonCluster"/>
    <dgm:cxn modelId="{29EEF770-A2ED-7346-8158-7D2E27829272}" type="presParOf" srcId="{2BAF346F-281E-8943-989F-560FBB4812B8}" destId="{3B58B74C-0D3E-8841-B817-DCBA8CA0C624}" srcOrd="0" destOrd="0" presId="urn:microsoft.com/office/officeart/2008/layout/HexagonCluster"/>
    <dgm:cxn modelId="{A0B8D4F7-83E0-544A-9765-DCC08E6F1872}" type="presParOf" srcId="{1E6B9BE7-32D3-DA4D-8E0F-8088ACB85B42}" destId="{93AC262F-040F-A642-9BF4-0B5EA318896B}" srcOrd="4" destOrd="0" presId="urn:microsoft.com/office/officeart/2008/layout/HexagonCluster"/>
    <dgm:cxn modelId="{4077D34D-D856-A149-B2EC-6A3729F1ED63}" type="presParOf" srcId="{93AC262F-040F-A642-9BF4-0B5EA318896B}" destId="{8FED99EE-DE11-A244-B750-87E5F2E169AF}" srcOrd="0" destOrd="0" presId="urn:microsoft.com/office/officeart/2008/layout/HexagonCluster"/>
    <dgm:cxn modelId="{50F7E589-CEF8-D944-869F-12148780AB81}" type="presParOf" srcId="{1E6B9BE7-32D3-DA4D-8E0F-8088ACB85B42}" destId="{C09CF3F7-606D-9B46-96EF-CD86AB4C574E}" srcOrd="5" destOrd="0" presId="urn:microsoft.com/office/officeart/2008/layout/HexagonCluster"/>
    <dgm:cxn modelId="{EBDFE6BD-955B-2C4A-9660-752813F97EFA}" type="presParOf" srcId="{C09CF3F7-606D-9B46-96EF-CD86AB4C574E}" destId="{8B6C17C5-262A-6643-9BB4-CA4861B79FE6}" srcOrd="0" destOrd="0" presId="urn:microsoft.com/office/officeart/2008/layout/HexagonCluster"/>
    <dgm:cxn modelId="{05179832-B45D-8843-A682-9C5272209DBF}" type="presParOf" srcId="{1E6B9BE7-32D3-DA4D-8E0F-8088ACB85B42}" destId="{3E0A3F2C-B568-AA4B-9400-6EEF684ED5AE}" srcOrd="6" destOrd="0" presId="urn:microsoft.com/office/officeart/2008/layout/HexagonCluster"/>
    <dgm:cxn modelId="{21F72DE3-9913-D548-9A35-C7665B83A7BC}" type="presParOf" srcId="{3E0A3F2C-B568-AA4B-9400-6EEF684ED5AE}" destId="{1D8C3D06-48F8-604E-8D5B-F6A7889E76AD}" srcOrd="0" destOrd="0" presId="urn:microsoft.com/office/officeart/2008/layout/HexagonCluster"/>
    <dgm:cxn modelId="{739E6CD6-15D4-FD45-A601-254F17F6886D}" type="presParOf" srcId="{1E6B9BE7-32D3-DA4D-8E0F-8088ACB85B42}" destId="{33BF5063-C4A0-7148-AD28-9D5A55734F75}" srcOrd="7" destOrd="0" presId="urn:microsoft.com/office/officeart/2008/layout/HexagonCluster"/>
    <dgm:cxn modelId="{6A0D02E5-F176-F346-A8C8-B97680BA347E}" type="presParOf" srcId="{33BF5063-C4A0-7148-AD28-9D5A55734F75}" destId="{C296DC47-2828-164C-A87C-7C794E10F42C}" srcOrd="0" destOrd="0" presId="urn:microsoft.com/office/officeart/2008/layout/HexagonCluster"/>
    <dgm:cxn modelId="{A0D87D5F-5632-024F-99FE-4BBEA098BB03}" type="presParOf" srcId="{1E6B9BE7-32D3-DA4D-8E0F-8088ACB85B42}" destId="{FBE85DFE-18D6-E947-BEF4-E76432666A36}" srcOrd="8" destOrd="0" presId="urn:microsoft.com/office/officeart/2008/layout/HexagonCluster"/>
    <dgm:cxn modelId="{B2D79C4D-7659-FD4C-A690-B94DB7307ED6}" type="presParOf" srcId="{FBE85DFE-18D6-E947-BEF4-E76432666A36}" destId="{0134E9F2-3859-EF46-A407-376CB645781A}" srcOrd="0" destOrd="0" presId="urn:microsoft.com/office/officeart/2008/layout/HexagonCluster"/>
    <dgm:cxn modelId="{72654581-A9CF-2943-AA9F-E0CD18FA03C0}" type="presParOf" srcId="{1E6B9BE7-32D3-DA4D-8E0F-8088ACB85B42}" destId="{D9F5928B-A1C5-9247-8433-093A8D2CAF35}" srcOrd="9" destOrd="0" presId="urn:microsoft.com/office/officeart/2008/layout/HexagonCluster"/>
    <dgm:cxn modelId="{9576DCD2-1150-9146-A8C5-FD9D61133CC1}" type="presParOf" srcId="{D9F5928B-A1C5-9247-8433-093A8D2CAF35}" destId="{D5546990-0A33-7941-BDE4-072F50CB1DB4}" srcOrd="0" destOrd="0" presId="urn:microsoft.com/office/officeart/2008/layout/HexagonCluster"/>
    <dgm:cxn modelId="{5E82FBEE-DE48-F649-83AF-DC4AAA80BE3F}" type="presParOf" srcId="{1E6B9BE7-32D3-DA4D-8E0F-8088ACB85B42}" destId="{28F99390-6A2E-9C40-B772-DCBB0B2F739E}" srcOrd="10" destOrd="0" presId="urn:microsoft.com/office/officeart/2008/layout/HexagonCluster"/>
    <dgm:cxn modelId="{9456A9EF-4957-634C-B448-77E4A784859D}" type="presParOf" srcId="{28F99390-6A2E-9C40-B772-DCBB0B2F739E}" destId="{FA17A49D-A2C4-0848-8EAC-D4860EAC5BF6}" srcOrd="0" destOrd="0" presId="urn:microsoft.com/office/officeart/2008/layout/HexagonCluster"/>
    <dgm:cxn modelId="{948C3270-8E33-4047-B112-46D15B733DA9}" type="presParOf" srcId="{1E6B9BE7-32D3-DA4D-8E0F-8088ACB85B42}" destId="{2A0941C4-69C6-EA4B-AE11-2CB4EDBA16E4}" srcOrd="11" destOrd="0" presId="urn:microsoft.com/office/officeart/2008/layout/HexagonCluster"/>
    <dgm:cxn modelId="{FD61E19D-A92F-DD49-B9F3-55C063F7527F}" type="presParOf" srcId="{2A0941C4-69C6-EA4B-AE11-2CB4EDBA16E4}" destId="{DD077DD2-6FFC-B843-AD72-77C29FC400C0}" srcOrd="0" destOrd="0" presId="urn:microsoft.com/office/officeart/2008/layout/HexagonCluster"/>
    <dgm:cxn modelId="{32015435-6D8C-D341-BF17-6C879C8EE51F}" type="presParOf" srcId="{1E6B9BE7-32D3-DA4D-8E0F-8088ACB85B42}" destId="{59404341-2AF8-404D-965C-481D83059FB2}" srcOrd="12" destOrd="0" presId="urn:microsoft.com/office/officeart/2008/layout/HexagonCluster"/>
    <dgm:cxn modelId="{4D9C8C62-77AA-784C-B8F3-BBB70C1D93ED}" type="presParOf" srcId="{59404341-2AF8-404D-965C-481D83059FB2}" destId="{FFC708F9-C492-9B4F-9989-0935FED3D60C}" srcOrd="0" destOrd="0" presId="urn:microsoft.com/office/officeart/2008/layout/HexagonCluster"/>
    <dgm:cxn modelId="{5546E956-D967-E745-A85A-867407556691}" type="presParOf" srcId="{1E6B9BE7-32D3-DA4D-8E0F-8088ACB85B42}" destId="{EFA1535C-7C9F-0847-BB19-C3157CABEC5E}" srcOrd="13" destOrd="0" presId="urn:microsoft.com/office/officeart/2008/layout/HexagonCluster"/>
    <dgm:cxn modelId="{DCFF903C-350D-414D-A090-E672156BE4B2}" type="presParOf" srcId="{EFA1535C-7C9F-0847-BB19-C3157CABEC5E}" destId="{B26820B2-7FD4-B043-8195-22784512007B}" srcOrd="0" destOrd="0" presId="urn:microsoft.com/office/officeart/2008/layout/HexagonCluster"/>
    <dgm:cxn modelId="{208F81FF-001E-5846-B27E-355D2259CB71}" type="presParOf" srcId="{1E6B9BE7-32D3-DA4D-8E0F-8088ACB85B42}" destId="{A5082189-0535-A241-9AA8-3072DD077BD0}" srcOrd="14" destOrd="0" presId="urn:microsoft.com/office/officeart/2008/layout/HexagonCluster"/>
    <dgm:cxn modelId="{621351BA-DF6C-EC49-B4C2-8145F8AD37CC}" type="presParOf" srcId="{A5082189-0535-A241-9AA8-3072DD077BD0}" destId="{08AE2232-5EBA-2A4C-9349-332DE286FE2D}" srcOrd="0" destOrd="0" presId="urn:microsoft.com/office/officeart/2008/layout/HexagonCluster"/>
    <dgm:cxn modelId="{0EDA8393-40FD-7449-8582-0F5E9775338F}" type="presParOf" srcId="{1E6B9BE7-32D3-DA4D-8E0F-8088ACB85B42}" destId="{0C5614B1-67C6-B04E-A9B7-7942E4318B8A}" srcOrd="15" destOrd="0" presId="urn:microsoft.com/office/officeart/2008/layout/HexagonCluster"/>
    <dgm:cxn modelId="{23F9B969-AC7B-3A4B-AAAF-4760905F6063}" type="presParOf" srcId="{0C5614B1-67C6-B04E-A9B7-7942E4318B8A}" destId="{BB4CA661-0193-0046-A78E-184A27F8F2C5}" srcOrd="0" destOrd="0" presId="urn:microsoft.com/office/officeart/2008/layout/HexagonCluster"/>
    <dgm:cxn modelId="{90C9101D-2D97-DA4B-A68A-3C3C7A432D5F}" type="presParOf" srcId="{1E6B9BE7-32D3-DA4D-8E0F-8088ACB85B42}" destId="{BE6E2087-B8D5-1C49-8196-DC7BB8A4C224}" srcOrd="16" destOrd="0" presId="urn:microsoft.com/office/officeart/2008/layout/HexagonCluster"/>
    <dgm:cxn modelId="{B82DB68B-49EC-A246-A1D3-3CADC0CD845F}" type="presParOf" srcId="{BE6E2087-B8D5-1C49-8196-DC7BB8A4C224}" destId="{6CAAC83A-7B03-2640-BC43-77B858971A6F}" srcOrd="0" destOrd="0" presId="urn:microsoft.com/office/officeart/2008/layout/HexagonCluster"/>
    <dgm:cxn modelId="{C4E307CF-C09A-F94C-961F-70CEF6BE3B77}" type="presParOf" srcId="{1E6B9BE7-32D3-DA4D-8E0F-8088ACB85B42}" destId="{E9663553-B9E3-8A4C-9EBC-CACF013E734A}" srcOrd="17" destOrd="0" presId="urn:microsoft.com/office/officeart/2008/layout/HexagonCluster"/>
    <dgm:cxn modelId="{04C24A9C-7BCE-9B4B-BCA8-CD5389C71AA0}" type="presParOf" srcId="{E9663553-B9E3-8A4C-9EBC-CACF013E734A}" destId="{53C2A2A9-C007-7844-930F-4C37BF6E7088}" srcOrd="0" destOrd="0" presId="urn:microsoft.com/office/officeart/2008/layout/HexagonCluster"/>
    <dgm:cxn modelId="{83CD1BEC-07B0-B04F-83FB-2B3AFC6244DE}" type="presParOf" srcId="{1E6B9BE7-32D3-DA4D-8E0F-8088ACB85B42}" destId="{5387FE00-5834-184B-A2D1-56AD16CDB3E0}" srcOrd="18" destOrd="0" presId="urn:microsoft.com/office/officeart/2008/layout/HexagonCluster"/>
    <dgm:cxn modelId="{CE2278F4-2924-8449-8B7F-91524802450D}" type="presParOf" srcId="{5387FE00-5834-184B-A2D1-56AD16CDB3E0}" destId="{F92EBF18-4F54-5343-8026-C2A8FCA2AF54}" srcOrd="0" destOrd="0" presId="urn:microsoft.com/office/officeart/2008/layout/HexagonCluster"/>
    <dgm:cxn modelId="{66A72FD1-545D-B24B-9EF7-0F1545E727DB}" type="presParOf" srcId="{1E6B9BE7-32D3-DA4D-8E0F-8088ACB85B42}" destId="{7C7E13A1-4DB4-1A46-A43C-608F1218938A}" srcOrd="19" destOrd="0" presId="urn:microsoft.com/office/officeart/2008/layout/HexagonCluster"/>
    <dgm:cxn modelId="{9CA427D8-F416-554A-96A4-514911DF9FED}" type="presParOf" srcId="{7C7E13A1-4DB4-1A46-A43C-608F1218938A}" destId="{8480E600-7777-9B40-BD18-C52F509E61A5}" srcOrd="0" destOrd="0" presId="urn:microsoft.com/office/officeart/2008/layout/HexagonCluster"/>
    <dgm:cxn modelId="{9B341FF4-C220-5B49-8F43-A0276CD1DCC7}" type="presParOf" srcId="{1E6B9BE7-32D3-DA4D-8E0F-8088ACB85B42}" destId="{54873277-3DEB-3949-A522-6542656AF428}" srcOrd="20" destOrd="0" presId="urn:microsoft.com/office/officeart/2008/layout/HexagonCluster"/>
    <dgm:cxn modelId="{4C2976FB-9813-7B49-8011-B19FE4DDE225}" type="presParOf" srcId="{54873277-3DEB-3949-A522-6542656AF428}" destId="{CA3FB525-B1FE-9A4E-82BF-17C19D6A3622}" srcOrd="0" destOrd="0" presId="urn:microsoft.com/office/officeart/2008/layout/HexagonCluster"/>
    <dgm:cxn modelId="{3DBC83C5-886E-3F48-AC8D-9E40C53F75E7}" type="presParOf" srcId="{1E6B9BE7-32D3-DA4D-8E0F-8088ACB85B42}" destId="{3E58C646-AC4B-C74B-80AE-4D75BFBECC38}" srcOrd="21" destOrd="0" presId="urn:microsoft.com/office/officeart/2008/layout/HexagonCluster"/>
    <dgm:cxn modelId="{5D3D8E17-477A-8E42-8C93-58459895C042}" type="presParOf" srcId="{3E58C646-AC4B-C74B-80AE-4D75BFBECC38}" destId="{9F01C4A7-112F-2D4E-BD34-40917932E7A7}" srcOrd="0" destOrd="0" presId="urn:microsoft.com/office/officeart/2008/layout/HexagonCluster"/>
    <dgm:cxn modelId="{C7311D4E-91EB-6C42-98D4-217F07B63092}" type="presParOf" srcId="{1E6B9BE7-32D3-DA4D-8E0F-8088ACB85B42}" destId="{B75731BE-8997-CE48-AFBD-2DDF1980B38D}" srcOrd="22" destOrd="0" presId="urn:microsoft.com/office/officeart/2008/layout/HexagonCluster"/>
    <dgm:cxn modelId="{C5AF6282-6E6B-D74A-B6FC-974DE7E01991}" type="presParOf" srcId="{B75731BE-8997-CE48-AFBD-2DDF1980B38D}" destId="{9A7C90E2-35FB-DF47-A862-2334E7C27CEC}" srcOrd="0" destOrd="0" presId="urn:microsoft.com/office/officeart/2008/layout/HexagonCluster"/>
    <dgm:cxn modelId="{5D635DD3-EC6E-8A4E-8F58-6B15D7392481}" type="presParOf" srcId="{1E6B9BE7-32D3-DA4D-8E0F-8088ACB85B42}" destId="{57254297-5913-1B41-AF04-0ABD20A8AA12}" srcOrd="23" destOrd="0" presId="urn:microsoft.com/office/officeart/2008/layout/HexagonCluster"/>
    <dgm:cxn modelId="{DD6D6324-4745-0D43-9445-F0F295BAC376}" type="presParOf" srcId="{57254297-5913-1B41-AF04-0ABD20A8AA12}" destId="{3EFA6DC6-6E74-6F48-9F75-4A0DA696305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3A720-D1DF-DB4C-88FF-C5B6886D6492}">
      <dsp:nvSpPr>
        <dsp:cNvPr id="0" name=""/>
        <dsp:cNvSpPr/>
      </dsp:nvSpPr>
      <dsp:spPr>
        <a:xfrm rot="16200000">
          <a:off x="-1567399" y="2345396"/>
          <a:ext cx="3530251" cy="395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8766" bIns="0" numCol="1" spcCol="1270" anchor="t" anchorCtr="0">
          <a:noAutofit/>
        </a:bodyPr>
        <a:lstStyle/>
        <a:p>
          <a:pPr lvl="0" algn="r" defTabSz="1244600">
            <a:lnSpc>
              <a:spcPct val="90000"/>
            </a:lnSpc>
            <a:spcBef>
              <a:spcPct val="0"/>
            </a:spcBef>
            <a:spcAft>
              <a:spcPct val="35000"/>
            </a:spcAft>
          </a:pPr>
          <a:r>
            <a:rPr lang="en-US" sz="2800" b="1" kern="1200" noProof="0" dirty="0" err="1" smtClean="0">
              <a:solidFill>
                <a:schemeClr val="bg1">
                  <a:lumMod val="50000"/>
                </a:schemeClr>
              </a:solidFill>
              <a:latin typeface="Myriad Pro" pitchFamily="34" charset="0"/>
              <a:ea typeface="+mn-ea"/>
              <a:cs typeface="+mn-cs"/>
            </a:rPr>
            <a:t>Enviroment</a:t>
          </a:r>
          <a:r>
            <a:rPr lang="es-ES" sz="2800" b="1" kern="1200" dirty="0" smtClean="0">
              <a:solidFill>
                <a:schemeClr val="bg1">
                  <a:lumMod val="50000"/>
                </a:schemeClr>
              </a:solidFill>
            </a:rPr>
            <a:t> </a:t>
          </a:r>
          <a:endParaRPr lang="es-ES" sz="2800" b="1" kern="1200" dirty="0">
            <a:solidFill>
              <a:schemeClr val="bg1">
                <a:lumMod val="50000"/>
              </a:schemeClr>
            </a:solidFill>
          </a:endParaRPr>
        </a:p>
      </dsp:txBody>
      <dsp:txXfrm>
        <a:off x="-1567399" y="2345396"/>
        <a:ext cx="3530251" cy="395451"/>
      </dsp:txXfrm>
    </dsp:sp>
    <dsp:sp modelId="{995A9AB3-4E28-9246-AFF2-CD4343408B9C}">
      <dsp:nvSpPr>
        <dsp:cNvPr id="0" name=""/>
        <dsp:cNvSpPr/>
      </dsp:nvSpPr>
      <dsp:spPr>
        <a:xfrm>
          <a:off x="414331" y="796530"/>
          <a:ext cx="1969768" cy="3530251"/>
        </a:xfrm>
        <a:prstGeom prst="rect">
          <a:avLst/>
        </a:prstGeom>
        <a:solidFill>
          <a:srgbClr val="DFDD1E"/>
        </a:solidFill>
        <a:ln>
          <a:solidFill>
            <a:srgbClr val="95C11E"/>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568" tIns="348766"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b="0" kern="1200" dirty="0" smtClean="0">
              <a:solidFill>
                <a:schemeClr val="bg1"/>
              </a:solidFill>
              <a:latin typeface="Myriad Pro" pitchFamily="34" charset="0"/>
              <a:ea typeface="+mn-ea"/>
              <a:cs typeface="+mn-cs"/>
            </a:rPr>
            <a:t>CO2 concentration </a:t>
          </a:r>
          <a:r>
            <a:rPr lang="en-US" sz="1400" b="0" kern="1200" noProof="0" dirty="0" smtClean="0">
              <a:solidFill>
                <a:schemeClr val="bg1"/>
              </a:solidFill>
              <a:latin typeface="Myriad Pro" pitchFamily="34" charset="0"/>
              <a:ea typeface="+mn-ea"/>
              <a:cs typeface="+mn-cs"/>
            </a:rPr>
            <a:t>beyond</a:t>
          </a:r>
          <a:r>
            <a:rPr lang="en-US" sz="1400" b="0" kern="1200" dirty="0" smtClean="0">
              <a:solidFill>
                <a:schemeClr val="bg1"/>
              </a:solidFill>
              <a:latin typeface="Myriad Pro" pitchFamily="34" charset="0"/>
              <a:ea typeface="+mn-ea"/>
              <a:cs typeface="+mn-cs"/>
            </a:rPr>
            <a:t> the  safe upper limit. </a:t>
          </a:r>
          <a:endParaRPr lang="en-US" sz="1400" b="0" kern="1200" dirty="0">
            <a:solidFill>
              <a:schemeClr val="bg1"/>
            </a:solidFill>
            <a:latin typeface="Myriad Pro" pitchFamily="34" charset="0"/>
            <a:ea typeface="+mn-ea"/>
            <a:cs typeface="+mn-cs"/>
          </a:endParaRPr>
        </a:p>
        <a:p>
          <a:pPr marL="114300" lvl="1" indent="-114300" algn="l" defTabSz="622300">
            <a:lnSpc>
              <a:spcPct val="90000"/>
            </a:lnSpc>
            <a:spcBef>
              <a:spcPct val="0"/>
            </a:spcBef>
            <a:spcAft>
              <a:spcPct val="15000"/>
            </a:spcAft>
            <a:buChar char="••"/>
          </a:pPr>
          <a:r>
            <a:rPr lang="en-US" sz="1400" b="0" kern="1200" dirty="0" smtClean="0">
              <a:solidFill>
                <a:schemeClr val="bg1"/>
              </a:solidFill>
              <a:latin typeface="Myriad Pro" pitchFamily="34" charset="0"/>
              <a:ea typeface="+mn-ea"/>
              <a:cs typeface="+mn-cs"/>
            </a:rPr>
            <a:t>Scare of raw material- price variability.</a:t>
          </a:r>
          <a:endParaRPr lang="en-US" sz="1400" b="0" kern="1200" dirty="0">
            <a:solidFill>
              <a:schemeClr val="bg1"/>
            </a:solidFill>
            <a:latin typeface="Myriad Pro" pitchFamily="34" charset="0"/>
            <a:ea typeface="+mn-ea"/>
            <a:cs typeface="+mn-cs"/>
          </a:endParaRPr>
        </a:p>
        <a:p>
          <a:pPr marL="114300" lvl="1" indent="-114300" algn="l" defTabSz="622300">
            <a:lnSpc>
              <a:spcPct val="90000"/>
            </a:lnSpc>
            <a:spcBef>
              <a:spcPct val="0"/>
            </a:spcBef>
            <a:spcAft>
              <a:spcPct val="15000"/>
            </a:spcAft>
            <a:buChar char="••"/>
          </a:pPr>
          <a:r>
            <a:rPr lang="en-US" sz="1400" b="0" kern="1200" dirty="0" smtClean="0">
              <a:solidFill>
                <a:schemeClr val="bg1"/>
              </a:solidFill>
              <a:latin typeface="Myriad Pro" pitchFamily="34" charset="0"/>
              <a:ea typeface="+mn-ea"/>
              <a:cs typeface="+mn-cs"/>
            </a:rPr>
            <a:t>Urban air quality is deteriorating </a:t>
          </a:r>
          <a:endParaRPr lang="en-US" sz="1400" b="0" kern="1200" dirty="0">
            <a:solidFill>
              <a:schemeClr val="bg1"/>
            </a:solidFill>
            <a:latin typeface="Myriad Pro" pitchFamily="34" charset="0"/>
            <a:ea typeface="+mn-ea"/>
            <a:cs typeface="+mn-cs"/>
          </a:endParaRPr>
        </a:p>
        <a:p>
          <a:pPr marL="171450" lvl="1" indent="-171450" algn="l" defTabSz="711200">
            <a:lnSpc>
              <a:spcPct val="90000"/>
            </a:lnSpc>
            <a:spcBef>
              <a:spcPct val="0"/>
            </a:spcBef>
            <a:spcAft>
              <a:spcPct val="15000"/>
            </a:spcAft>
            <a:buChar char="••"/>
          </a:pPr>
          <a:r>
            <a:rPr lang="en-US" sz="1600" b="1" kern="1200" dirty="0" smtClean="0">
              <a:solidFill>
                <a:schemeClr val="bg1"/>
              </a:solidFill>
              <a:latin typeface="Myriad Pro" pitchFamily="34" charset="0"/>
              <a:ea typeface="+mn-ea"/>
              <a:cs typeface="+mn-cs"/>
            </a:rPr>
            <a:t>Waste is today generated faster than any other environmental pollutant.</a:t>
          </a:r>
          <a:endParaRPr lang="en-US" sz="1600" b="1" kern="1200" dirty="0">
            <a:solidFill>
              <a:schemeClr val="bg1"/>
            </a:solidFill>
            <a:latin typeface="Myriad Pro" pitchFamily="34" charset="0"/>
            <a:ea typeface="+mn-ea"/>
            <a:cs typeface="+mn-cs"/>
          </a:endParaRPr>
        </a:p>
        <a:p>
          <a:pPr marL="171450" lvl="1" indent="-171450" algn="l" defTabSz="711200">
            <a:lnSpc>
              <a:spcPct val="90000"/>
            </a:lnSpc>
            <a:spcBef>
              <a:spcPct val="0"/>
            </a:spcBef>
            <a:spcAft>
              <a:spcPct val="15000"/>
            </a:spcAft>
            <a:buChar char="••"/>
          </a:pPr>
          <a:endParaRPr lang="en-US" sz="1600" b="0" kern="1200" dirty="0">
            <a:solidFill>
              <a:schemeClr val="bg1"/>
            </a:solidFill>
            <a:latin typeface="Myriad Pro" pitchFamily="34" charset="0"/>
            <a:ea typeface="+mn-ea"/>
            <a:cs typeface="+mn-cs"/>
          </a:endParaRPr>
        </a:p>
      </dsp:txBody>
      <dsp:txXfrm>
        <a:off x="414331" y="796530"/>
        <a:ext cx="1969768" cy="3530251"/>
      </dsp:txXfrm>
    </dsp:sp>
    <dsp:sp modelId="{1AB755ED-8F08-9B44-9614-961D7E127453}">
      <dsp:nvSpPr>
        <dsp:cNvPr id="0" name=""/>
        <dsp:cNvSpPr/>
      </dsp:nvSpPr>
      <dsp:spPr>
        <a:xfrm>
          <a:off x="49804" y="223910"/>
          <a:ext cx="790903" cy="790903"/>
        </a:xfrm>
        <a:prstGeom prst="rect">
          <a:avLst/>
        </a:prstGeom>
        <a:solidFill>
          <a:schemeClr val="accent2">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C0884B4-6D9A-F841-9AE0-F2FBE89E2EA4}">
      <dsp:nvSpPr>
        <dsp:cNvPr id="0" name=""/>
        <dsp:cNvSpPr/>
      </dsp:nvSpPr>
      <dsp:spPr>
        <a:xfrm rot="16200000">
          <a:off x="1357152" y="2313306"/>
          <a:ext cx="3530251" cy="395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8766" bIns="0" numCol="1" spcCol="1270" anchor="t" anchorCtr="0">
          <a:noAutofit/>
        </a:bodyPr>
        <a:lstStyle/>
        <a:p>
          <a:pPr lvl="0" algn="r" defTabSz="1244600">
            <a:lnSpc>
              <a:spcPct val="90000"/>
            </a:lnSpc>
            <a:spcBef>
              <a:spcPct val="0"/>
            </a:spcBef>
            <a:spcAft>
              <a:spcPct val="35000"/>
            </a:spcAft>
          </a:pPr>
          <a:r>
            <a:rPr lang="es-ES" sz="2800" b="1" kern="1200" dirty="0" smtClean="0">
              <a:solidFill>
                <a:schemeClr val="bg1">
                  <a:lumMod val="50000"/>
                </a:schemeClr>
              </a:solidFill>
              <a:latin typeface="Myriad Pro" pitchFamily="34" charset="0"/>
              <a:ea typeface="+mn-ea"/>
              <a:cs typeface="+mn-cs"/>
            </a:rPr>
            <a:t>Social</a:t>
          </a:r>
          <a:r>
            <a:rPr lang="es-ES" sz="2800" kern="1200" dirty="0" smtClean="0"/>
            <a:t> </a:t>
          </a:r>
          <a:endParaRPr lang="es-ES" sz="2800" kern="1200" dirty="0"/>
        </a:p>
      </dsp:txBody>
      <dsp:txXfrm>
        <a:off x="1357152" y="2313306"/>
        <a:ext cx="3530251" cy="395451"/>
      </dsp:txXfrm>
    </dsp:sp>
    <dsp:sp modelId="{3322E90D-FC68-2744-A30A-04E7FA3AC2A0}">
      <dsp:nvSpPr>
        <dsp:cNvPr id="0" name=""/>
        <dsp:cNvSpPr/>
      </dsp:nvSpPr>
      <dsp:spPr>
        <a:xfrm>
          <a:off x="3304728" y="720012"/>
          <a:ext cx="2000319" cy="3582039"/>
        </a:xfrm>
        <a:prstGeom prst="rect">
          <a:avLst/>
        </a:prstGeom>
        <a:solidFill>
          <a:srgbClr val="95C11E"/>
        </a:solidFill>
        <a:ln>
          <a:solidFill>
            <a:srgbClr val="2898D9"/>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48766" rIns="128016"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noProof="0" dirty="0" smtClean="0">
              <a:solidFill>
                <a:schemeClr val="bg1"/>
              </a:solidFill>
              <a:latin typeface="Myriad Pro" pitchFamily="34" charset="0"/>
              <a:ea typeface="+mn-ea"/>
              <a:cs typeface="+mn-cs"/>
            </a:rPr>
            <a:t>The World is getting crowded... </a:t>
          </a:r>
          <a:endParaRPr lang="en-US" sz="1800" b="0" kern="1200" noProof="0" dirty="0">
            <a:solidFill>
              <a:schemeClr val="bg1"/>
            </a:solidFill>
            <a:latin typeface="Myriad Pro" pitchFamily="34" charset="0"/>
            <a:ea typeface="+mn-ea"/>
            <a:cs typeface="+mn-cs"/>
          </a:endParaRPr>
        </a:p>
        <a:p>
          <a:pPr marL="171450" lvl="1" indent="-171450" algn="l" defTabSz="800100">
            <a:lnSpc>
              <a:spcPct val="90000"/>
            </a:lnSpc>
            <a:spcBef>
              <a:spcPct val="0"/>
            </a:spcBef>
            <a:spcAft>
              <a:spcPct val="15000"/>
            </a:spcAft>
            <a:buChar char="••"/>
          </a:pPr>
          <a:r>
            <a:rPr lang="en-US" sz="1800" b="0" kern="1200" noProof="0" dirty="0" smtClean="0">
              <a:solidFill>
                <a:schemeClr val="bg1"/>
              </a:solidFill>
              <a:latin typeface="Myriad Pro" pitchFamily="34" charset="0"/>
              <a:ea typeface="+mn-ea"/>
              <a:cs typeface="+mn-cs"/>
            </a:rPr>
            <a:t>Rapid and unmanaged urbanization...</a:t>
          </a:r>
          <a:endParaRPr lang="en-US" sz="1800" b="0" kern="1200" noProof="0" dirty="0">
            <a:solidFill>
              <a:schemeClr val="bg1"/>
            </a:solidFill>
            <a:latin typeface="Myriad Pro" pitchFamily="34" charset="0"/>
            <a:ea typeface="+mn-ea"/>
            <a:cs typeface="+mn-cs"/>
          </a:endParaRPr>
        </a:p>
        <a:p>
          <a:pPr marL="171450" lvl="1" indent="-171450" algn="l" defTabSz="800100">
            <a:lnSpc>
              <a:spcPct val="90000"/>
            </a:lnSpc>
            <a:spcBef>
              <a:spcPct val="0"/>
            </a:spcBef>
            <a:spcAft>
              <a:spcPct val="15000"/>
            </a:spcAft>
            <a:buChar char="••"/>
          </a:pPr>
          <a:r>
            <a:rPr lang="en-US" sz="1800" b="0" kern="1200" noProof="0" dirty="0" smtClean="0">
              <a:solidFill>
                <a:schemeClr val="bg1"/>
              </a:solidFill>
              <a:latin typeface="Myriad Pro" pitchFamily="34" charset="0"/>
              <a:ea typeface="+mn-ea"/>
              <a:cs typeface="+mn-cs"/>
            </a:rPr>
            <a:t>The global middle class is growing . </a:t>
          </a:r>
          <a:endParaRPr lang="en-US" sz="1800" b="0" kern="1200" noProof="0" dirty="0">
            <a:solidFill>
              <a:schemeClr val="bg1"/>
            </a:solidFill>
            <a:latin typeface="Myriad Pro" pitchFamily="34" charset="0"/>
            <a:ea typeface="+mn-ea"/>
            <a:cs typeface="+mn-cs"/>
          </a:endParaRPr>
        </a:p>
        <a:p>
          <a:pPr marL="228600" lvl="1" indent="-228600" algn="l" defTabSz="889000">
            <a:lnSpc>
              <a:spcPct val="90000"/>
            </a:lnSpc>
            <a:spcBef>
              <a:spcPct val="0"/>
            </a:spcBef>
            <a:spcAft>
              <a:spcPct val="15000"/>
            </a:spcAft>
            <a:buChar char="••"/>
          </a:pPr>
          <a:endParaRPr lang="en-US" sz="2000" b="0" kern="1200" noProof="0"/>
        </a:p>
      </dsp:txBody>
      <dsp:txXfrm>
        <a:off x="3304728" y="720012"/>
        <a:ext cx="2000319" cy="3582039"/>
      </dsp:txXfrm>
    </dsp:sp>
    <dsp:sp modelId="{20127664-B8B5-C344-909D-E582E373B9C1}">
      <dsp:nvSpPr>
        <dsp:cNvPr id="0" name=""/>
        <dsp:cNvSpPr/>
      </dsp:nvSpPr>
      <dsp:spPr>
        <a:xfrm>
          <a:off x="2924552" y="223910"/>
          <a:ext cx="790903" cy="790903"/>
        </a:xfrm>
        <a:prstGeom prst="rect">
          <a:avLst/>
        </a:prstGeom>
        <a:solidFill>
          <a:schemeClr val="accent3">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A7C14CB-7437-104F-AD6A-1FEA4D6E39E6}">
      <dsp:nvSpPr>
        <dsp:cNvPr id="0" name=""/>
        <dsp:cNvSpPr/>
      </dsp:nvSpPr>
      <dsp:spPr>
        <a:xfrm rot="16200000">
          <a:off x="4247175" y="2313306"/>
          <a:ext cx="3530251" cy="395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8766" bIns="0" numCol="1" spcCol="1270" anchor="t" anchorCtr="0">
          <a:noAutofit/>
        </a:bodyPr>
        <a:lstStyle/>
        <a:p>
          <a:pPr lvl="0" algn="r" defTabSz="1244600">
            <a:lnSpc>
              <a:spcPct val="90000"/>
            </a:lnSpc>
            <a:spcBef>
              <a:spcPct val="0"/>
            </a:spcBef>
            <a:spcAft>
              <a:spcPct val="35000"/>
            </a:spcAft>
          </a:pPr>
          <a:r>
            <a:rPr lang="en-US" sz="2800" b="1" kern="1200" noProof="0" dirty="0" smtClean="0">
              <a:solidFill>
                <a:schemeClr val="bg1">
                  <a:lumMod val="50000"/>
                </a:schemeClr>
              </a:solidFill>
              <a:latin typeface="Myriad Pro" pitchFamily="34" charset="0"/>
              <a:ea typeface="+mn-ea"/>
              <a:cs typeface="+mn-cs"/>
            </a:rPr>
            <a:t>Economic</a:t>
          </a:r>
          <a:endParaRPr lang="en-US" sz="2800" b="1" kern="1200" noProof="0" dirty="0">
            <a:solidFill>
              <a:schemeClr val="bg1">
                <a:lumMod val="50000"/>
              </a:schemeClr>
            </a:solidFill>
            <a:latin typeface="Myriad Pro" pitchFamily="34" charset="0"/>
            <a:ea typeface="+mn-ea"/>
            <a:cs typeface="+mn-cs"/>
          </a:endParaRPr>
        </a:p>
      </dsp:txBody>
      <dsp:txXfrm>
        <a:off x="4247175" y="2313306"/>
        <a:ext cx="3530251" cy="395451"/>
      </dsp:txXfrm>
    </dsp:sp>
    <dsp:sp modelId="{65EF430F-5C7D-8548-AF58-CA9BACA50C72}">
      <dsp:nvSpPr>
        <dsp:cNvPr id="0" name=""/>
        <dsp:cNvSpPr/>
      </dsp:nvSpPr>
      <dsp:spPr>
        <a:xfrm>
          <a:off x="6259831" y="796530"/>
          <a:ext cx="1969768" cy="3530251"/>
        </a:xfrm>
        <a:prstGeom prst="rect">
          <a:avLst/>
        </a:prstGeom>
        <a:solidFill>
          <a:srgbClr val="2898D9"/>
        </a:solidFill>
        <a:ln>
          <a:solidFill>
            <a:srgbClr val="DFDD1E"/>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48766" rIns="128016"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noProof="0" dirty="0" smtClean="0">
              <a:solidFill>
                <a:schemeClr val="bg1"/>
              </a:solidFill>
              <a:latin typeface="Myriad Pro" pitchFamily="34" charset="0"/>
              <a:ea typeface="+mn-ea"/>
              <a:cs typeface="+mn-cs"/>
            </a:rPr>
            <a:t>Consumption beyond limits.</a:t>
          </a:r>
          <a:endParaRPr lang="en-US" sz="1800" b="0" kern="1200" noProof="0" dirty="0">
            <a:solidFill>
              <a:schemeClr val="bg1"/>
            </a:solidFill>
            <a:latin typeface="Myriad Pro" pitchFamily="34" charset="0"/>
            <a:ea typeface="+mn-ea"/>
            <a:cs typeface="+mn-cs"/>
          </a:endParaRPr>
        </a:p>
        <a:p>
          <a:pPr marL="171450" lvl="1" indent="-171450" algn="l" defTabSz="800100">
            <a:lnSpc>
              <a:spcPct val="90000"/>
            </a:lnSpc>
            <a:spcBef>
              <a:spcPct val="0"/>
            </a:spcBef>
            <a:spcAft>
              <a:spcPct val="15000"/>
            </a:spcAft>
            <a:buChar char="••"/>
          </a:pPr>
          <a:r>
            <a:rPr lang="en-US" sz="1800" b="0" kern="1200" noProof="0" dirty="0" smtClean="0">
              <a:solidFill>
                <a:schemeClr val="bg1"/>
              </a:solidFill>
              <a:latin typeface="Myriad Pro" pitchFamily="34" charset="0"/>
              <a:ea typeface="+mn-ea"/>
              <a:cs typeface="+mn-cs"/>
            </a:rPr>
            <a:t>Externalities are still external.</a:t>
          </a:r>
          <a:endParaRPr lang="en-US" sz="1800" b="0" kern="1200" noProof="0" dirty="0">
            <a:solidFill>
              <a:schemeClr val="bg1"/>
            </a:solidFill>
            <a:latin typeface="Myriad Pro" pitchFamily="34" charset="0"/>
            <a:ea typeface="+mn-ea"/>
            <a:cs typeface="+mn-cs"/>
          </a:endParaRPr>
        </a:p>
        <a:p>
          <a:pPr marL="171450" lvl="1" indent="-171450" algn="l" defTabSz="800100">
            <a:lnSpc>
              <a:spcPct val="90000"/>
            </a:lnSpc>
            <a:spcBef>
              <a:spcPct val="0"/>
            </a:spcBef>
            <a:spcAft>
              <a:spcPct val="15000"/>
            </a:spcAft>
            <a:buChar char="••"/>
          </a:pPr>
          <a:r>
            <a:rPr lang="en-US" sz="1800" b="0" kern="1200" noProof="0" dirty="0" smtClean="0">
              <a:solidFill>
                <a:schemeClr val="bg1"/>
              </a:solidFill>
              <a:latin typeface="Myriad Pro" pitchFamily="34" charset="0"/>
              <a:ea typeface="+mn-ea"/>
              <a:cs typeface="+mn-cs"/>
            </a:rPr>
            <a:t>Higher prices of goods.</a:t>
          </a:r>
          <a:endParaRPr lang="en-US" sz="1800" b="0" kern="1200" noProof="0" dirty="0">
            <a:solidFill>
              <a:schemeClr val="bg1"/>
            </a:solidFill>
            <a:latin typeface="Myriad Pro" pitchFamily="34" charset="0"/>
            <a:ea typeface="+mn-ea"/>
            <a:cs typeface="+mn-cs"/>
          </a:endParaRPr>
        </a:p>
      </dsp:txBody>
      <dsp:txXfrm>
        <a:off x="6259831" y="796530"/>
        <a:ext cx="1969768" cy="3530251"/>
      </dsp:txXfrm>
    </dsp:sp>
    <dsp:sp modelId="{B839EC16-7702-9D4F-B7DF-0985F80EAA81}">
      <dsp:nvSpPr>
        <dsp:cNvPr id="0" name=""/>
        <dsp:cNvSpPr/>
      </dsp:nvSpPr>
      <dsp:spPr>
        <a:xfrm>
          <a:off x="5814575" y="223910"/>
          <a:ext cx="790903" cy="790903"/>
        </a:xfrm>
        <a:prstGeom prst="rect">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B43E7C-7001-2148-B056-85554C93C061}">
      <dsp:nvSpPr>
        <dsp:cNvPr id="0" name=""/>
        <dsp:cNvSpPr/>
      </dsp:nvSpPr>
      <dsp:spPr>
        <a:xfrm>
          <a:off x="1538285" y="2422036"/>
          <a:ext cx="1776537" cy="1776831"/>
        </a:xfrm>
        <a:prstGeom prst="ellipse">
          <a:avLst/>
        </a:prstGeom>
        <a:solidFill>
          <a:srgbClr val="95C11E"/>
        </a:solidFill>
        <a:ln w="9525" cap="flat" cmpd="sng" algn="ctr">
          <a:solidFill>
            <a:srgbClr val="95C11E"/>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CB2FE8C0-8ABC-EC44-A282-9928348DAB8F}">
      <dsp:nvSpPr>
        <dsp:cNvPr id="0" name=""/>
        <dsp:cNvSpPr/>
      </dsp:nvSpPr>
      <dsp:spPr>
        <a:xfrm>
          <a:off x="1681229" y="956058"/>
          <a:ext cx="931594" cy="978615"/>
        </a:xfrm>
        <a:prstGeom prst="donut">
          <a:avLst>
            <a:gd name="adj" fmla="val 7460"/>
          </a:avLst>
        </a:prstGeom>
        <a:solidFill>
          <a:srgbClr val="1EB7E0"/>
        </a:solidFill>
        <a:ln w="9525" cap="flat" cmpd="sng" algn="ctr">
          <a:solidFill>
            <a:srgbClr val="1EB7E0"/>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73ED308-370C-EB47-A17B-9CF1C57ACF88}">
      <dsp:nvSpPr>
        <dsp:cNvPr id="0" name=""/>
        <dsp:cNvSpPr/>
      </dsp:nvSpPr>
      <dsp:spPr>
        <a:xfrm>
          <a:off x="1595614" y="2490256"/>
          <a:ext cx="1640737" cy="1640460"/>
        </a:xfrm>
        <a:prstGeom prst="ellipse">
          <a:avLst/>
        </a:prstGeom>
        <a:solidFill>
          <a:schemeClr val="bg1"/>
        </a:solidFill>
        <a:ln>
          <a:solidFill>
            <a:srgbClr val="C4C400"/>
          </a:solid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6B208F1-D7C1-9D4E-B797-646057263075}">
      <dsp:nvSpPr>
        <dsp:cNvPr id="0" name=""/>
        <dsp:cNvSpPr/>
      </dsp:nvSpPr>
      <dsp:spPr>
        <a:xfrm>
          <a:off x="3540868" y="3445605"/>
          <a:ext cx="1217689" cy="1245800"/>
        </a:xfrm>
        <a:prstGeom prst="ellipse">
          <a:avLst/>
        </a:prstGeom>
        <a:solidFill>
          <a:srgbClr val="2898D9"/>
        </a:solidFill>
        <a:ln w="9525" cap="flat" cmpd="sng" algn="ctr">
          <a:solidFill>
            <a:srgbClr val="3366FF"/>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B387CAB-7078-574E-B9FB-3AA273C0BE5D}">
      <dsp:nvSpPr>
        <dsp:cNvPr id="0" name=""/>
        <dsp:cNvSpPr/>
      </dsp:nvSpPr>
      <dsp:spPr>
        <a:xfrm>
          <a:off x="3601049" y="3519893"/>
          <a:ext cx="1097337" cy="1097442"/>
        </a:xfrm>
        <a:prstGeom prst="ellipse">
          <a:avLst/>
        </a:prstGeom>
        <a:blipFill rotWithShape="1">
          <a:blip xmlns:r="http://schemas.openxmlformats.org/officeDocument/2006/relationships" r:embed="rId1"/>
          <a:stretch>
            <a:fillRect/>
          </a:stretch>
        </a:blipFill>
        <a:ln>
          <a:solidFill>
            <a:srgbClr val="FFFFFF"/>
          </a:solid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3EA38F27-EEA6-714D-BA9F-561EC53E7525}">
      <dsp:nvSpPr>
        <dsp:cNvPr id="0" name=""/>
        <dsp:cNvSpPr/>
      </dsp:nvSpPr>
      <dsp:spPr>
        <a:xfrm>
          <a:off x="2856627" y="546928"/>
          <a:ext cx="1967615" cy="1918812"/>
        </a:xfrm>
        <a:prstGeom prst="ellipse">
          <a:avLst/>
        </a:prstGeom>
        <a:solidFill>
          <a:srgbClr val="DBDB3C"/>
        </a:solidFill>
        <a:ln w="9525" cap="flat" cmpd="sng" algn="ctr">
          <a:solidFill>
            <a:srgbClr val="DFDD1E"/>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D34FFA3E-056A-9B4F-987E-ACADF8F1AC64}">
      <dsp:nvSpPr>
        <dsp:cNvPr id="0" name=""/>
        <dsp:cNvSpPr/>
      </dsp:nvSpPr>
      <dsp:spPr>
        <a:xfrm>
          <a:off x="5110324" y="1206098"/>
          <a:ext cx="534991" cy="535357"/>
        </a:xfrm>
        <a:prstGeom prst="donut">
          <a:avLst>
            <a:gd name="adj" fmla="val 7460"/>
          </a:avLst>
        </a:prstGeom>
        <a:solidFill>
          <a:srgbClr val="7ACF36"/>
        </a:solidFill>
        <a:ln w="9525" cap="flat" cmpd="sng" algn="ctr">
          <a:solidFill>
            <a:srgbClr val="7ACF36"/>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5117DB8-DFEC-9644-932F-775FC61C3BF0}">
      <dsp:nvSpPr>
        <dsp:cNvPr id="0" name=""/>
        <dsp:cNvSpPr/>
      </dsp:nvSpPr>
      <dsp:spPr>
        <a:xfrm>
          <a:off x="4670977" y="3065650"/>
          <a:ext cx="609750" cy="563729"/>
        </a:xfrm>
        <a:prstGeom prst="donut">
          <a:avLst>
            <a:gd name="adj" fmla="val 7460"/>
          </a:avLst>
        </a:prstGeom>
        <a:solidFill>
          <a:srgbClr val="C4C400"/>
        </a:solidFill>
        <a:ln w="9525" cap="flat" cmpd="sng" algn="ctr">
          <a:solidFill>
            <a:srgbClr val="C4C400"/>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0053BD2-17E2-A245-B6D1-A917890AC065}">
      <dsp:nvSpPr>
        <dsp:cNvPr id="0" name=""/>
        <dsp:cNvSpPr/>
      </dsp:nvSpPr>
      <dsp:spPr>
        <a:xfrm>
          <a:off x="2940196" y="618487"/>
          <a:ext cx="1779469" cy="1779307"/>
        </a:xfrm>
        <a:prstGeom prst="ellipse">
          <a:avLst/>
        </a:prstGeom>
        <a:blipFill rotWithShape="1">
          <a:blip xmlns:r="http://schemas.openxmlformats.org/officeDocument/2006/relationships" r:embed="rId2"/>
          <a:stretch>
            <a:fillRect/>
          </a:stretch>
        </a:blipFill>
        <a:ln>
          <a:solidFill>
            <a:schemeClr val="bg1"/>
          </a:solid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C75E186-DE0C-F149-A710-4E7664730B72}">
      <dsp:nvSpPr>
        <dsp:cNvPr id="0" name=""/>
        <dsp:cNvSpPr/>
      </dsp:nvSpPr>
      <dsp:spPr>
        <a:xfrm>
          <a:off x="0" y="1489054"/>
          <a:ext cx="2636607" cy="856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0" tIns="69850" rIns="69850" bIns="6985" numCol="1" spcCol="1270" anchor="b" anchorCtr="0">
          <a:noAutofit/>
        </a:bodyPr>
        <a:lstStyle/>
        <a:p>
          <a:pPr lvl="0" algn="r" defTabSz="2444750">
            <a:lnSpc>
              <a:spcPct val="90000"/>
            </a:lnSpc>
            <a:spcBef>
              <a:spcPct val="0"/>
            </a:spcBef>
            <a:spcAft>
              <a:spcPct val="35000"/>
            </a:spcAft>
          </a:pPr>
          <a:endParaRPr lang="es-ES" sz="5500" kern="1200" dirty="0"/>
        </a:p>
      </dsp:txBody>
      <dsp:txXfrm>
        <a:off x="0" y="1489054"/>
        <a:ext cx="2636607" cy="856174"/>
      </dsp:txXfrm>
    </dsp:sp>
    <dsp:sp modelId="{39784A85-40D6-0347-9CF0-DFC8392D0250}">
      <dsp:nvSpPr>
        <dsp:cNvPr id="0" name=""/>
        <dsp:cNvSpPr/>
      </dsp:nvSpPr>
      <dsp:spPr>
        <a:xfrm>
          <a:off x="4784185" y="2793216"/>
          <a:ext cx="2636607" cy="820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230" tIns="62230" rIns="62230" bIns="62230" numCol="1" spcCol="1270" anchor="ctr" anchorCtr="0">
          <a:noAutofit/>
        </a:bodyPr>
        <a:lstStyle/>
        <a:p>
          <a:pPr lvl="0" algn="l" defTabSz="2178050">
            <a:lnSpc>
              <a:spcPct val="90000"/>
            </a:lnSpc>
            <a:spcBef>
              <a:spcPct val="0"/>
            </a:spcBef>
            <a:spcAft>
              <a:spcPct val="35000"/>
            </a:spcAft>
          </a:pPr>
          <a:endParaRPr lang="es-ES" sz="4900" kern="1200" dirty="0"/>
        </a:p>
      </dsp:txBody>
      <dsp:txXfrm>
        <a:off x="4784185" y="2793216"/>
        <a:ext cx="2636607" cy="820075"/>
      </dsp:txXfrm>
    </dsp:sp>
    <dsp:sp modelId="{D32F8F9A-752B-CC47-B9BC-08166E16C7C0}">
      <dsp:nvSpPr>
        <dsp:cNvPr id="0" name=""/>
        <dsp:cNvSpPr/>
      </dsp:nvSpPr>
      <dsp:spPr>
        <a:xfrm>
          <a:off x="4686972" y="1489054"/>
          <a:ext cx="2636607" cy="1066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280" tIns="81280" rIns="81280" bIns="81280" numCol="1" spcCol="1270" anchor="ctr" anchorCtr="0">
          <a:noAutofit/>
        </a:bodyPr>
        <a:lstStyle/>
        <a:p>
          <a:pPr lvl="0" algn="l" defTabSz="2844800">
            <a:lnSpc>
              <a:spcPct val="90000"/>
            </a:lnSpc>
            <a:spcBef>
              <a:spcPct val="0"/>
            </a:spcBef>
            <a:spcAft>
              <a:spcPct val="35000"/>
            </a:spcAft>
          </a:pPr>
          <a:endParaRPr lang="es-ES" sz="6400" kern="1200" dirty="0"/>
        </a:p>
      </dsp:txBody>
      <dsp:txXfrm>
        <a:off x="4686972" y="1489054"/>
        <a:ext cx="2636607" cy="10662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7C994A-9727-466F-A9FB-57E9DBE55E31}">
      <dsp:nvSpPr>
        <dsp:cNvPr id="0" name=""/>
        <dsp:cNvSpPr/>
      </dsp:nvSpPr>
      <dsp:spPr>
        <a:xfrm rot="5400000">
          <a:off x="2472557" y="-861216"/>
          <a:ext cx="884225" cy="2743219"/>
        </a:xfrm>
        <a:prstGeom prst="round2Same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rtl="0">
            <a:lnSpc>
              <a:spcPct val="90000"/>
            </a:lnSpc>
            <a:spcBef>
              <a:spcPct val="0"/>
            </a:spcBef>
            <a:spcAft>
              <a:spcPct val="15000"/>
            </a:spcAft>
            <a:buChar char="••"/>
          </a:pPr>
          <a:r>
            <a:rPr lang="en-US" sz="1200" b="1" kern="1200" dirty="0" smtClean="0">
              <a:solidFill>
                <a:schemeClr val="tx1">
                  <a:lumMod val="75000"/>
                  <a:lumOff val="25000"/>
                </a:schemeClr>
              </a:solidFill>
              <a:latin typeface="Myriad Pro" pitchFamily="34" charset="0"/>
              <a:ea typeface="+mn-ea"/>
              <a:cs typeface="+mn-cs"/>
            </a:rPr>
            <a:t>To inform people about their options to reduce waste </a:t>
          </a:r>
          <a:r>
            <a:rPr lang="en-US" sz="1200" b="1" kern="1200" dirty="0" smtClean="0">
              <a:solidFill>
                <a:srgbClr val="404040"/>
              </a:solidFill>
              <a:latin typeface="Myriad Pro" pitchFamily="34" charset="0"/>
              <a:ea typeface="+mn-ea"/>
              <a:cs typeface="+mn-cs"/>
            </a:rPr>
            <a:t>generation and increase recycling and composting;</a:t>
          </a:r>
          <a:endParaRPr lang="es-ES" sz="1200" b="1" kern="1200" dirty="0">
            <a:solidFill>
              <a:srgbClr val="404040"/>
            </a:solidFill>
            <a:latin typeface="Myriad Pro" pitchFamily="34" charset="0"/>
            <a:ea typeface="+mn-ea"/>
            <a:cs typeface="+mn-cs"/>
          </a:endParaRPr>
        </a:p>
      </dsp:txBody>
      <dsp:txXfrm rot="-5400000">
        <a:off x="1543060" y="111445"/>
        <a:ext cx="2700055" cy="797897"/>
      </dsp:txXfrm>
    </dsp:sp>
    <dsp:sp modelId="{8B4756BE-5F2E-46E7-A02D-C7D9F00BA370}">
      <dsp:nvSpPr>
        <dsp:cNvPr id="0" name=""/>
        <dsp:cNvSpPr/>
      </dsp:nvSpPr>
      <dsp:spPr>
        <a:xfrm>
          <a:off x="0" y="25"/>
          <a:ext cx="1543060" cy="1038428"/>
        </a:xfrm>
        <a:prstGeom prst="roundRect">
          <a:avLst/>
        </a:prstGeom>
        <a:solidFill>
          <a:srgbClr val="DFDD1E">
            <a:alpha val="78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rtl="0">
            <a:lnSpc>
              <a:spcPct val="90000"/>
            </a:lnSpc>
            <a:spcBef>
              <a:spcPct val="0"/>
            </a:spcBef>
            <a:spcAft>
              <a:spcPct val="35000"/>
            </a:spcAft>
          </a:pPr>
          <a:r>
            <a:rPr lang="en-US" sz="1400" b="1" kern="1200" dirty="0" smtClean="0">
              <a:solidFill>
                <a:srgbClr val="FFFFFF"/>
              </a:solidFill>
              <a:latin typeface="Myriad Pro" pitchFamily="34" charset="0"/>
              <a:ea typeface="+mn-ea"/>
              <a:cs typeface="+mn-cs"/>
            </a:rPr>
            <a:t>Public</a:t>
          </a:r>
          <a:r>
            <a:rPr lang="en-US" sz="1400" b="1" kern="1200" dirty="0" smtClean="0">
              <a:solidFill>
                <a:srgbClr val="FFFFFF"/>
              </a:solidFill>
            </a:rPr>
            <a:t> </a:t>
          </a:r>
          <a:r>
            <a:rPr lang="en-US" sz="1400" b="1" kern="1200" dirty="0" smtClean="0">
              <a:solidFill>
                <a:srgbClr val="FFFFFF"/>
              </a:solidFill>
              <a:latin typeface="Myriad Pro" pitchFamily="34" charset="0"/>
              <a:ea typeface="+mn-ea"/>
              <a:cs typeface="+mn-cs"/>
            </a:rPr>
            <a:t>education</a:t>
          </a:r>
          <a:r>
            <a:rPr lang="en-US" sz="1400" kern="1200" dirty="0" smtClean="0">
              <a:solidFill>
                <a:srgbClr val="FFFFFF"/>
              </a:solidFill>
            </a:rPr>
            <a:t> </a:t>
          </a:r>
          <a:endParaRPr lang="es-ES" sz="1400" kern="1200" dirty="0">
            <a:solidFill>
              <a:srgbClr val="FFFFFF"/>
            </a:solidFill>
          </a:endParaRPr>
        </a:p>
      </dsp:txBody>
      <dsp:txXfrm>
        <a:off x="50692" y="50717"/>
        <a:ext cx="1441676" cy="937044"/>
      </dsp:txXfrm>
    </dsp:sp>
    <dsp:sp modelId="{9A66A9B0-4948-4661-8DE8-45E13A7E14F1}">
      <dsp:nvSpPr>
        <dsp:cNvPr id="0" name=""/>
        <dsp:cNvSpPr/>
      </dsp:nvSpPr>
      <dsp:spPr>
        <a:xfrm rot="5400000">
          <a:off x="2499299" y="237980"/>
          <a:ext cx="830742" cy="2743219"/>
        </a:xfrm>
        <a:prstGeom prst="round2Same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rtl="0">
            <a:lnSpc>
              <a:spcPct val="90000"/>
            </a:lnSpc>
            <a:spcBef>
              <a:spcPct val="0"/>
            </a:spcBef>
            <a:spcAft>
              <a:spcPct val="15000"/>
            </a:spcAft>
            <a:buChar char="••"/>
          </a:pPr>
          <a:r>
            <a:rPr lang="en-US" sz="1200" b="1" kern="1200" dirty="0" smtClean="0">
              <a:solidFill>
                <a:srgbClr val="404040"/>
              </a:solidFill>
              <a:latin typeface="Myriad Pro" pitchFamily="34" charset="0"/>
              <a:ea typeface="+mn-ea"/>
              <a:cs typeface="+mn-cs"/>
            </a:rPr>
            <a:t>(such as product charges) to stimulate consumer behavior to reduce waste generation and increase recycling;</a:t>
          </a:r>
          <a:endParaRPr lang="es-ES" sz="1200" b="1" kern="1200" dirty="0">
            <a:solidFill>
              <a:srgbClr val="404040"/>
            </a:solidFill>
            <a:latin typeface="Myriad Pro" pitchFamily="34" charset="0"/>
            <a:ea typeface="+mn-ea"/>
            <a:cs typeface="+mn-cs"/>
          </a:endParaRPr>
        </a:p>
      </dsp:txBody>
      <dsp:txXfrm rot="-5400000">
        <a:off x="1543061" y="1234772"/>
        <a:ext cx="2702666" cy="749636"/>
      </dsp:txXfrm>
    </dsp:sp>
    <dsp:sp modelId="{A4FF3521-938C-4F2D-AF1A-41277302A422}">
      <dsp:nvSpPr>
        <dsp:cNvPr id="0" name=""/>
        <dsp:cNvSpPr/>
      </dsp:nvSpPr>
      <dsp:spPr>
        <a:xfrm>
          <a:off x="0" y="1090375"/>
          <a:ext cx="1543060" cy="1038428"/>
        </a:xfrm>
        <a:prstGeom prst="roundRect">
          <a:avLst/>
        </a:prstGeom>
        <a:solidFill>
          <a:srgbClr val="95C11E">
            <a:alpha val="77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rtl="0">
            <a:lnSpc>
              <a:spcPct val="90000"/>
            </a:lnSpc>
            <a:spcBef>
              <a:spcPct val="0"/>
            </a:spcBef>
            <a:spcAft>
              <a:spcPct val="35000"/>
            </a:spcAft>
          </a:pPr>
          <a:r>
            <a:rPr lang="en-US" sz="1400" b="1" kern="1200" dirty="0" smtClean="0">
              <a:solidFill>
                <a:srgbClr val="FFFFFF"/>
              </a:solidFill>
              <a:latin typeface="Myriad Pro" pitchFamily="34" charset="0"/>
              <a:ea typeface="+mn-ea"/>
              <a:cs typeface="+mn-cs"/>
            </a:rPr>
            <a:t>Pricing Mechanisms</a:t>
          </a:r>
          <a:r>
            <a:rPr lang="en-US" sz="1400" kern="1200" dirty="0" smtClean="0"/>
            <a:t> </a:t>
          </a:r>
          <a:endParaRPr lang="es-ES" sz="1400" kern="1200" dirty="0"/>
        </a:p>
      </dsp:txBody>
      <dsp:txXfrm>
        <a:off x="50692" y="1141067"/>
        <a:ext cx="1441676" cy="9370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6D7763-A7CA-4C48-9810-DF5DE2A6E7F5}">
      <dsp:nvSpPr>
        <dsp:cNvPr id="0" name=""/>
        <dsp:cNvSpPr/>
      </dsp:nvSpPr>
      <dsp:spPr>
        <a:xfrm rot="5400000">
          <a:off x="2353565" y="-783788"/>
          <a:ext cx="830742" cy="2606058"/>
        </a:xfrm>
        <a:prstGeom prst="round2Same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rtl="0">
            <a:lnSpc>
              <a:spcPct val="90000"/>
            </a:lnSpc>
            <a:spcBef>
              <a:spcPct val="0"/>
            </a:spcBef>
            <a:spcAft>
              <a:spcPct val="15000"/>
            </a:spcAft>
            <a:buChar char="••"/>
          </a:pPr>
          <a:r>
            <a:rPr lang="en-US" sz="1200" b="1" kern="1200" dirty="0" smtClean="0">
              <a:solidFill>
                <a:srgbClr val="404040"/>
              </a:solidFill>
              <a:latin typeface="Myriad Pro" pitchFamily="34" charset="0"/>
              <a:ea typeface="+mn-ea"/>
              <a:cs typeface="+mn-cs"/>
            </a:rPr>
            <a:t>Consumers separating recyclables paying a lower fee for waste disposal;</a:t>
          </a:r>
          <a:endParaRPr lang="es-ES" sz="1200" b="1" kern="1200" dirty="0">
            <a:solidFill>
              <a:srgbClr val="404040"/>
            </a:solidFill>
            <a:latin typeface="Myriad Pro" pitchFamily="34" charset="0"/>
            <a:ea typeface="+mn-ea"/>
            <a:cs typeface="+mn-cs"/>
          </a:endParaRPr>
        </a:p>
      </dsp:txBody>
      <dsp:txXfrm rot="-5400000">
        <a:off x="1465908" y="144422"/>
        <a:ext cx="2565505" cy="749636"/>
      </dsp:txXfrm>
    </dsp:sp>
    <dsp:sp modelId="{582A689E-2E74-433A-9C73-B058EB40A1A2}">
      <dsp:nvSpPr>
        <dsp:cNvPr id="0" name=""/>
        <dsp:cNvSpPr/>
      </dsp:nvSpPr>
      <dsp:spPr>
        <a:xfrm>
          <a:off x="0" y="25"/>
          <a:ext cx="1465907" cy="1038428"/>
        </a:xfrm>
        <a:prstGeom prst="roundRect">
          <a:avLst/>
        </a:prstGeom>
        <a:solidFill>
          <a:srgbClr val="95C11E">
            <a:alpha val="82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rtl="0">
            <a:lnSpc>
              <a:spcPct val="90000"/>
            </a:lnSpc>
            <a:spcBef>
              <a:spcPct val="0"/>
            </a:spcBef>
            <a:spcAft>
              <a:spcPct val="35000"/>
            </a:spcAft>
          </a:pPr>
          <a:r>
            <a:rPr lang="en-US" sz="1400" b="1" kern="1200" dirty="0" smtClean="0"/>
            <a:t>User charges tied to the quantity of waste disposed</a:t>
          </a:r>
          <a:endParaRPr lang="es-ES" sz="1400" b="1" kern="1200" dirty="0"/>
        </a:p>
      </dsp:txBody>
      <dsp:txXfrm>
        <a:off x="50692" y="50717"/>
        <a:ext cx="1364523" cy="937044"/>
      </dsp:txXfrm>
    </dsp:sp>
    <dsp:sp modelId="{A0CC90DA-91EB-465F-A835-B5E55D0A7EC9}">
      <dsp:nvSpPr>
        <dsp:cNvPr id="0" name=""/>
        <dsp:cNvSpPr/>
      </dsp:nvSpPr>
      <dsp:spPr>
        <a:xfrm rot="5400000">
          <a:off x="2353565" y="306560"/>
          <a:ext cx="830742" cy="2606058"/>
        </a:xfrm>
        <a:prstGeom prst="round2Same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rtl="0">
            <a:lnSpc>
              <a:spcPct val="90000"/>
            </a:lnSpc>
            <a:spcBef>
              <a:spcPct val="0"/>
            </a:spcBef>
            <a:spcAft>
              <a:spcPct val="15000"/>
            </a:spcAft>
            <a:buChar char="••"/>
          </a:pPr>
          <a:r>
            <a:rPr lang="en-US" sz="1200" b="1" kern="1200" dirty="0" smtClean="0">
              <a:solidFill>
                <a:srgbClr val="404040"/>
              </a:solidFill>
              <a:latin typeface="Myriad Pro" pitchFamily="34" charset="0"/>
              <a:ea typeface="+mn-ea"/>
              <a:cs typeface="+mn-cs"/>
            </a:rPr>
            <a:t>To stimulate demand for products made with recycled post-consumer waste.</a:t>
          </a:r>
          <a:endParaRPr lang="es-ES" sz="1200" b="1" kern="1200" dirty="0">
            <a:solidFill>
              <a:srgbClr val="404040"/>
            </a:solidFill>
            <a:latin typeface="Myriad Pro" pitchFamily="34" charset="0"/>
            <a:ea typeface="+mn-ea"/>
            <a:cs typeface="+mn-cs"/>
          </a:endParaRPr>
        </a:p>
      </dsp:txBody>
      <dsp:txXfrm rot="-5400000">
        <a:off x="1465908" y="1234771"/>
        <a:ext cx="2565505" cy="749636"/>
      </dsp:txXfrm>
    </dsp:sp>
    <dsp:sp modelId="{18CBDA49-5749-4626-9E0A-9DEF35BB7ADD}">
      <dsp:nvSpPr>
        <dsp:cNvPr id="0" name=""/>
        <dsp:cNvSpPr/>
      </dsp:nvSpPr>
      <dsp:spPr>
        <a:xfrm>
          <a:off x="0" y="1076118"/>
          <a:ext cx="1465907" cy="1038428"/>
        </a:xfrm>
        <a:prstGeom prst="roundRect">
          <a:avLst/>
        </a:prstGeom>
        <a:solidFill>
          <a:srgbClr val="DFDD1E">
            <a:alpha val="88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rtl="0">
            <a:lnSpc>
              <a:spcPct val="90000"/>
            </a:lnSpc>
            <a:spcBef>
              <a:spcPct val="0"/>
            </a:spcBef>
            <a:spcAft>
              <a:spcPct val="35000"/>
            </a:spcAft>
          </a:pPr>
          <a:r>
            <a:rPr lang="en-US" sz="1400" b="1" kern="1200" dirty="0" smtClean="0"/>
            <a:t>Preferential procurement policies and pricing </a:t>
          </a:r>
          <a:endParaRPr lang="es-ES" sz="1400" b="1" kern="1200" dirty="0"/>
        </a:p>
      </dsp:txBody>
      <dsp:txXfrm>
        <a:off x="50692" y="1126810"/>
        <a:ext cx="1364523" cy="9370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1B6D2-11B6-FF47-9BE8-0EAED08753BF}">
      <dsp:nvSpPr>
        <dsp:cNvPr id="0" name=""/>
        <dsp:cNvSpPr/>
      </dsp:nvSpPr>
      <dsp:spPr>
        <a:xfrm>
          <a:off x="1" y="104111"/>
          <a:ext cx="1577517" cy="631007"/>
        </a:xfrm>
        <a:prstGeom prst="chevron">
          <a:avLst/>
        </a:prstGeom>
        <a:solidFill>
          <a:schemeClr val="tx1">
            <a:lumMod val="50000"/>
            <a:lumOff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s-ES" sz="1400" b="1" kern="1200" dirty="0" smtClean="0">
              <a:solidFill>
                <a:srgbClr val="FFFFFF"/>
              </a:solidFill>
              <a:latin typeface="Myriad Pro" pitchFamily="34" charset="0"/>
              <a:ea typeface="+mn-ea"/>
              <a:cs typeface="+mn-cs"/>
            </a:rPr>
            <a:t>TAKE</a:t>
          </a:r>
          <a:endParaRPr lang="es-ES" sz="1400" b="1" kern="1200" dirty="0">
            <a:solidFill>
              <a:srgbClr val="FFFFFF"/>
            </a:solidFill>
            <a:latin typeface="Myriad Pro" pitchFamily="34" charset="0"/>
            <a:ea typeface="+mn-ea"/>
            <a:cs typeface="+mn-cs"/>
          </a:endParaRPr>
        </a:p>
      </dsp:txBody>
      <dsp:txXfrm>
        <a:off x="315505" y="104111"/>
        <a:ext cx="946510" cy="631007"/>
      </dsp:txXfrm>
    </dsp:sp>
    <dsp:sp modelId="{252FDE6F-6FF6-A84D-B5D2-66F188A4E944}">
      <dsp:nvSpPr>
        <dsp:cNvPr id="0" name=""/>
        <dsp:cNvSpPr/>
      </dsp:nvSpPr>
      <dsp:spPr>
        <a:xfrm>
          <a:off x="1374697" y="127287"/>
          <a:ext cx="1577517" cy="631007"/>
        </a:xfrm>
        <a:prstGeom prst="chevron">
          <a:avLst/>
        </a:prstGeom>
        <a:solidFill>
          <a:srgbClr val="7F7F7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s-ES" sz="1400" b="1" kern="1200" dirty="0" smtClean="0">
              <a:solidFill>
                <a:srgbClr val="FFFFFF"/>
              </a:solidFill>
              <a:latin typeface="Myriad Pro" pitchFamily="34" charset="0"/>
              <a:ea typeface="+mn-ea"/>
              <a:cs typeface="+mn-cs"/>
            </a:rPr>
            <a:t>MAKE</a:t>
          </a:r>
          <a:endParaRPr lang="es-ES" sz="1400" b="1" kern="1200" dirty="0">
            <a:solidFill>
              <a:srgbClr val="FFFFFF"/>
            </a:solidFill>
            <a:latin typeface="Myriad Pro" pitchFamily="34" charset="0"/>
            <a:ea typeface="+mn-ea"/>
            <a:cs typeface="+mn-cs"/>
          </a:endParaRPr>
        </a:p>
      </dsp:txBody>
      <dsp:txXfrm>
        <a:off x="1690201" y="127287"/>
        <a:ext cx="946510" cy="631007"/>
      </dsp:txXfrm>
    </dsp:sp>
    <dsp:sp modelId="{C5757EF5-EDB2-DA42-9B7C-E22725E91BE8}">
      <dsp:nvSpPr>
        <dsp:cNvPr id="0" name=""/>
        <dsp:cNvSpPr/>
      </dsp:nvSpPr>
      <dsp:spPr>
        <a:xfrm>
          <a:off x="2842122" y="150471"/>
          <a:ext cx="1577517" cy="631007"/>
        </a:xfrm>
        <a:prstGeom prst="chevron">
          <a:avLst/>
        </a:prstGeom>
        <a:solidFill>
          <a:srgbClr val="7F7F7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s-ES" sz="1400" b="1" kern="1200" dirty="0" smtClean="0">
              <a:solidFill>
                <a:srgbClr val="FFFFFF"/>
              </a:solidFill>
              <a:latin typeface="Myriad Pro" pitchFamily="34" charset="0"/>
              <a:ea typeface="+mn-ea"/>
              <a:cs typeface="+mn-cs"/>
            </a:rPr>
            <a:t>DISPOSE</a:t>
          </a:r>
          <a:endParaRPr lang="es-ES" sz="1400" b="1" kern="1200" dirty="0">
            <a:solidFill>
              <a:srgbClr val="FFFFFF"/>
            </a:solidFill>
            <a:latin typeface="Myriad Pro" pitchFamily="34" charset="0"/>
            <a:ea typeface="+mn-ea"/>
            <a:cs typeface="+mn-cs"/>
          </a:endParaRPr>
        </a:p>
      </dsp:txBody>
      <dsp:txXfrm>
        <a:off x="3157626" y="150471"/>
        <a:ext cx="946510" cy="6310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71EAFC-C8EF-BA4C-8C89-D931998B3E36}">
      <dsp:nvSpPr>
        <dsp:cNvPr id="0" name=""/>
        <dsp:cNvSpPr/>
      </dsp:nvSpPr>
      <dsp:spPr>
        <a:xfrm>
          <a:off x="0" y="0"/>
          <a:ext cx="1624908" cy="1161114"/>
        </a:xfrm>
        <a:prstGeom prst="roundRect">
          <a:avLst>
            <a:gd name="adj" fmla="val 10000"/>
          </a:avLst>
        </a:prstGeom>
        <a:solidFill>
          <a:srgbClr val="DFDD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NL" sz="1600" b="1" kern="1200" dirty="0" smtClean="0">
              <a:solidFill>
                <a:srgbClr val="FFFFFF"/>
              </a:solidFill>
              <a:latin typeface="Myriad Pro" pitchFamily="34" charset="0"/>
              <a:ea typeface="+mn-ea"/>
              <a:cs typeface="+mn-cs"/>
              <a:sym typeface="Calibri" charset="0"/>
            </a:rPr>
            <a:t>Waste = Food</a:t>
          </a:r>
          <a:endParaRPr lang="es-ES" sz="1600" b="1" kern="1200" dirty="0">
            <a:solidFill>
              <a:srgbClr val="FFFFFF"/>
            </a:solidFill>
            <a:latin typeface="Myriad Pro" pitchFamily="34" charset="0"/>
            <a:ea typeface="+mn-ea"/>
            <a:cs typeface="+mn-cs"/>
          </a:endParaRPr>
        </a:p>
      </dsp:txBody>
      <dsp:txXfrm>
        <a:off x="34008" y="34008"/>
        <a:ext cx="1556892" cy="1093098"/>
      </dsp:txXfrm>
    </dsp:sp>
    <dsp:sp modelId="{AD281E9D-1276-1346-8946-A616EA94240D}">
      <dsp:nvSpPr>
        <dsp:cNvPr id="0" name=""/>
        <dsp:cNvSpPr/>
      </dsp:nvSpPr>
      <dsp:spPr>
        <a:xfrm rot="5400000">
          <a:off x="594744" y="1190142"/>
          <a:ext cx="435418" cy="522501"/>
        </a:xfrm>
        <a:prstGeom prst="rightArrow">
          <a:avLst>
            <a:gd name="adj1" fmla="val 60000"/>
            <a:gd name="adj2" fmla="val 50000"/>
          </a:avLst>
        </a:prstGeom>
        <a:solidFill>
          <a:schemeClr val="bg1"/>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ES" sz="1600" kern="1200"/>
        </a:p>
      </dsp:txBody>
      <dsp:txXfrm rot="-5400000">
        <a:off x="655703" y="1233684"/>
        <a:ext cx="313501" cy="304793"/>
      </dsp:txXfrm>
    </dsp:sp>
    <dsp:sp modelId="{3A693F28-7F14-674D-90CD-6F0B3481035A}">
      <dsp:nvSpPr>
        <dsp:cNvPr id="0" name=""/>
        <dsp:cNvSpPr/>
      </dsp:nvSpPr>
      <dsp:spPr>
        <a:xfrm>
          <a:off x="0" y="1741672"/>
          <a:ext cx="1624908" cy="1161114"/>
        </a:xfrm>
        <a:prstGeom prst="roundRect">
          <a:avLst>
            <a:gd name="adj" fmla="val 10000"/>
          </a:avLst>
        </a:prstGeom>
        <a:solidFill>
          <a:srgbClr val="DFDD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AU" sz="1600" b="1" kern="1200" dirty="0" smtClean="0">
              <a:solidFill>
                <a:srgbClr val="FFFFFF"/>
              </a:solidFill>
              <a:latin typeface="Myriad Pro" pitchFamily="34" charset="0"/>
              <a:ea typeface="+mn-ea"/>
              <a:cs typeface="+mn-cs"/>
              <a:sym typeface="Calibri" charset="0"/>
            </a:rPr>
            <a:t>Use </a:t>
          </a:r>
          <a:r>
            <a:rPr lang="en-AU" sz="1600" b="1" kern="1200" noProof="0" dirty="0" smtClean="0">
              <a:solidFill>
                <a:srgbClr val="FFFFFF"/>
              </a:solidFill>
              <a:latin typeface="Myriad Pro" pitchFamily="34" charset="0"/>
              <a:ea typeface="+mn-ea"/>
              <a:cs typeface="+mn-cs"/>
              <a:sym typeface="Calibri" charset="0"/>
            </a:rPr>
            <a:t>Current</a:t>
          </a:r>
          <a:r>
            <a:rPr lang="en-AU" sz="1600" b="1" kern="1200" dirty="0" smtClean="0">
              <a:solidFill>
                <a:srgbClr val="FFFFFF"/>
              </a:solidFill>
              <a:latin typeface="Myriad Pro" pitchFamily="34" charset="0"/>
              <a:ea typeface="+mn-ea"/>
              <a:cs typeface="+mn-cs"/>
              <a:sym typeface="Calibri" charset="0"/>
            </a:rPr>
            <a:t> Solar Income</a:t>
          </a:r>
          <a:endParaRPr lang="en-AU" sz="1600" b="1" kern="1200" dirty="0">
            <a:solidFill>
              <a:srgbClr val="FFFFFF"/>
            </a:solidFill>
            <a:latin typeface="Myriad Pro" pitchFamily="34" charset="0"/>
            <a:ea typeface="+mn-ea"/>
            <a:cs typeface="+mn-cs"/>
          </a:endParaRPr>
        </a:p>
      </dsp:txBody>
      <dsp:txXfrm>
        <a:off x="34008" y="1775680"/>
        <a:ext cx="1556892" cy="1093098"/>
      </dsp:txXfrm>
    </dsp:sp>
    <dsp:sp modelId="{02F3829F-D1F5-8C4B-8512-7F14FE0CF52A}">
      <dsp:nvSpPr>
        <dsp:cNvPr id="0" name=""/>
        <dsp:cNvSpPr/>
      </dsp:nvSpPr>
      <dsp:spPr>
        <a:xfrm rot="5400000">
          <a:off x="594744" y="2931814"/>
          <a:ext cx="435418" cy="522501"/>
        </a:xfrm>
        <a:prstGeom prst="rightArrow">
          <a:avLst>
            <a:gd name="adj1" fmla="val 60000"/>
            <a:gd name="adj2" fmla="val 50000"/>
          </a:avLst>
        </a:prstGeom>
        <a:solidFill>
          <a:srgbClr val="FFFFFF"/>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ES" sz="1600" kern="1200"/>
        </a:p>
      </dsp:txBody>
      <dsp:txXfrm rot="-5400000">
        <a:off x="655703" y="2975356"/>
        <a:ext cx="313501" cy="304793"/>
      </dsp:txXfrm>
    </dsp:sp>
    <dsp:sp modelId="{3EB60149-7EE0-4340-8925-6229ADEFB7D5}">
      <dsp:nvSpPr>
        <dsp:cNvPr id="0" name=""/>
        <dsp:cNvSpPr/>
      </dsp:nvSpPr>
      <dsp:spPr>
        <a:xfrm>
          <a:off x="0" y="3483344"/>
          <a:ext cx="1624908" cy="1161114"/>
        </a:xfrm>
        <a:prstGeom prst="roundRect">
          <a:avLst>
            <a:gd name="adj" fmla="val 10000"/>
          </a:avLst>
        </a:prstGeom>
        <a:solidFill>
          <a:srgbClr val="DFDD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noProof="0" dirty="0" smtClean="0">
              <a:solidFill>
                <a:srgbClr val="FFFFFF"/>
              </a:solidFill>
              <a:latin typeface="Myriad Pro" pitchFamily="34" charset="0"/>
              <a:ea typeface="+mn-ea"/>
              <a:cs typeface="+mn-cs"/>
              <a:sym typeface="Calibri" charset="0"/>
            </a:rPr>
            <a:t>Celebrate</a:t>
          </a:r>
          <a:r>
            <a:rPr lang="nl-NL" sz="1600" b="1" kern="1200" dirty="0" smtClean="0">
              <a:solidFill>
                <a:srgbClr val="FFFFFF"/>
              </a:solidFill>
              <a:latin typeface="Myriad Pro" pitchFamily="34" charset="0"/>
              <a:ea typeface="+mn-ea"/>
              <a:cs typeface="+mn-cs"/>
              <a:sym typeface="Calibri" charset="0"/>
            </a:rPr>
            <a:t> </a:t>
          </a:r>
          <a:r>
            <a:rPr lang="en-US" sz="1600" b="1" kern="1200" noProof="0" dirty="0" smtClean="0">
              <a:solidFill>
                <a:srgbClr val="FFFFFF"/>
              </a:solidFill>
              <a:latin typeface="Myriad Pro" pitchFamily="34" charset="0"/>
              <a:ea typeface="+mn-ea"/>
              <a:cs typeface="+mn-cs"/>
              <a:sym typeface="Calibri" charset="0"/>
            </a:rPr>
            <a:t>Diversity</a:t>
          </a:r>
          <a:endParaRPr lang="en-US" sz="1600" b="1" kern="1200" noProof="0" dirty="0">
            <a:solidFill>
              <a:srgbClr val="FFFFFF"/>
            </a:solidFill>
            <a:latin typeface="Myriad Pro" pitchFamily="34" charset="0"/>
            <a:ea typeface="+mn-ea"/>
            <a:cs typeface="+mn-cs"/>
          </a:endParaRPr>
        </a:p>
      </dsp:txBody>
      <dsp:txXfrm>
        <a:off x="34008" y="3517352"/>
        <a:ext cx="1556892" cy="109309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477664-C0F8-7E44-B531-4B9D80E11DA0}">
      <dsp:nvSpPr>
        <dsp:cNvPr id="0" name=""/>
        <dsp:cNvSpPr/>
      </dsp:nvSpPr>
      <dsp:spPr>
        <a:xfrm>
          <a:off x="4050" y="0"/>
          <a:ext cx="5776336" cy="739797"/>
        </a:xfrm>
        <a:prstGeom prst="rect">
          <a:avLst/>
        </a:prstGeom>
        <a:solidFill>
          <a:srgbClr val="DFDD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noProof="0" dirty="0" smtClean="0">
              <a:solidFill>
                <a:srgbClr val="FFFFFF"/>
              </a:solidFill>
              <a:latin typeface="Myriad Pro" pitchFamily="34" charset="0"/>
              <a:ea typeface="+mn-ea"/>
              <a:cs typeface="+mn-cs"/>
            </a:rPr>
            <a:t>Sustainability                   </a:t>
          </a:r>
        </a:p>
        <a:p>
          <a:pPr lvl="0" algn="ctr" defTabSz="622300">
            <a:lnSpc>
              <a:spcPct val="90000"/>
            </a:lnSpc>
            <a:spcBef>
              <a:spcPct val="0"/>
            </a:spcBef>
            <a:spcAft>
              <a:spcPct val="35000"/>
            </a:spcAft>
          </a:pPr>
          <a:r>
            <a:rPr lang="en-US" sz="1400" b="1" kern="1200" noProof="0" dirty="0" smtClean="0">
              <a:solidFill>
                <a:srgbClr val="FFFFFF"/>
              </a:solidFill>
              <a:latin typeface="Myriad Pro" pitchFamily="34" charset="0"/>
              <a:ea typeface="+mn-ea"/>
              <a:cs typeface="+mn-cs"/>
            </a:rPr>
            <a:t>The ability to meet the needs of the present without compromising  the ability of future generations to meet their own needs.</a:t>
          </a:r>
          <a:endParaRPr lang="en-US" sz="1400" b="1" kern="1200" noProof="0" dirty="0">
            <a:solidFill>
              <a:srgbClr val="FFFFFF"/>
            </a:solidFill>
            <a:latin typeface="Myriad Pro" pitchFamily="34" charset="0"/>
            <a:ea typeface="+mn-ea"/>
            <a:cs typeface="+mn-cs"/>
          </a:endParaRPr>
        </a:p>
      </dsp:txBody>
      <dsp:txXfrm>
        <a:off x="4050" y="0"/>
        <a:ext cx="5776336" cy="73979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5CBDEB-2031-43C0-913C-7DF005DCC1C8}">
      <dsp:nvSpPr>
        <dsp:cNvPr id="0" name=""/>
        <dsp:cNvSpPr/>
      </dsp:nvSpPr>
      <dsp:spPr>
        <a:xfrm rot="5400000">
          <a:off x="4862459" y="-2579170"/>
          <a:ext cx="987581" cy="6148763"/>
        </a:xfrm>
        <a:prstGeom prst="round2SameRect">
          <a:avLst/>
        </a:prstGeom>
        <a:solidFill>
          <a:srgbClr val="DDDC00">
            <a:alpha val="90000"/>
          </a:srgbClr>
        </a:solidFill>
        <a:ln w="25400" cap="flat" cmpd="sng" algn="ctr">
          <a:solidFill>
            <a:srgbClr val="DDDC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77850">
            <a:lnSpc>
              <a:spcPct val="90000"/>
            </a:lnSpc>
            <a:spcBef>
              <a:spcPct val="0"/>
            </a:spcBef>
            <a:spcAft>
              <a:spcPct val="15000"/>
            </a:spcAft>
            <a:buChar char="••"/>
          </a:pPr>
          <a:r>
            <a:rPr lang="en-US" sz="1300" b="0" i="0" kern="1200" dirty="0" smtClean="0">
              <a:solidFill>
                <a:schemeClr val="tx1">
                  <a:lumMod val="85000"/>
                  <a:lumOff val="15000"/>
                </a:schemeClr>
              </a:solidFill>
              <a:latin typeface="Myriad Pro" pitchFamily="34" charset="0"/>
            </a:rPr>
            <a:t>Increase awareness, knowledge, and collaboration among stakeholders (government, national enterprises, National Cleaner Production Centers (NCPC), Small Business Development Centers (SBDC) or chambers of commerce, etc.) about Closed Looped Cycle Production.</a:t>
          </a:r>
          <a:endParaRPr lang="es-CO" sz="1300" u="sng" kern="1200" dirty="0">
            <a:solidFill>
              <a:schemeClr val="tx1">
                <a:lumMod val="85000"/>
                <a:lumOff val="15000"/>
              </a:schemeClr>
            </a:solidFill>
            <a:latin typeface="Myriad Pro" pitchFamily="34" charset="0"/>
          </a:endParaRPr>
        </a:p>
      </dsp:txBody>
      <dsp:txXfrm rot="-5400000">
        <a:off x="2281868" y="49631"/>
        <a:ext cx="6100553" cy="891161"/>
      </dsp:txXfrm>
    </dsp:sp>
    <dsp:sp modelId="{B16135E1-DAE7-4CF0-AA5F-09B40F7642E2}">
      <dsp:nvSpPr>
        <dsp:cNvPr id="0" name=""/>
        <dsp:cNvSpPr/>
      </dsp:nvSpPr>
      <dsp:spPr>
        <a:xfrm>
          <a:off x="201286" y="41823"/>
          <a:ext cx="1667447" cy="906777"/>
        </a:xfrm>
        <a:prstGeom prst="roundRect">
          <a:avLst/>
        </a:prstGeom>
        <a:solidFill>
          <a:srgbClr val="DDDC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u="none" kern="1200" noProof="0" dirty="0" smtClean="0">
              <a:latin typeface="Myriad Pro" pitchFamily="34" charset="0"/>
            </a:rPr>
            <a:t>Awareness</a:t>
          </a:r>
          <a:r>
            <a:rPr lang="es-CO" sz="1800" u="none" kern="1200" dirty="0" smtClean="0">
              <a:latin typeface="Myriad Pro" pitchFamily="34" charset="0"/>
            </a:rPr>
            <a:t> </a:t>
          </a:r>
          <a:r>
            <a:rPr lang="en-US" sz="1800" u="none" kern="1200" noProof="0" dirty="0" smtClean="0">
              <a:latin typeface="Myriad Pro" pitchFamily="34" charset="0"/>
            </a:rPr>
            <a:t>Raising</a:t>
          </a:r>
          <a:endParaRPr lang="en-US" sz="1800" u="none" kern="1200" noProof="0" dirty="0">
            <a:latin typeface="Myriad Pro" pitchFamily="34" charset="0"/>
          </a:endParaRPr>
        </a:p>
      </dsp:txBody>
      <dsp:txXfrm>
        <a:off x="245551" y="86088"/>
        <a:ext cx="1578917" cy="818247"/>
      </dsp:txXfrm>
    </dsp:sp>
    <dsp:sp modelId="{E3EF4693-5E33-4337-BE78-97233AC9EEE0}">
      <dsp:nvSpPr>
        <dsp:cNvPr id="0" name=""/>
        <dsp:cNvSpPr/>
      </dsp:nvSpPr>
      <dsp:spPr>
        <a:xfrm rot="5400000">
          <a:off x="4862459" y="-1559525"/>
          <a:ext cx="987581" cy="6148763"/>
        </a:xfrm>
        <a:prstGeom prst="round2SameRect">
          <a:avLst/>
        </a:prstGeom>
        <a:solidFill>
          <a:srgbClr val="95C11E">
            <a:alpha val="90000"/>
          </a:srgbClr>
        </a:solidFill>
        <a:ln w="25400" cap="flat" cmpd="sng" algn="ctr">
          <a:solidFill>
            <a:srgbClr val="95C11E">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77850">
            <a:lnSpc>
              <a:spcPct val="90000"/>
            </a:lnSpc>
            <a:spcBef>
              <a:spcPct val="0"/>
            </a:spcBef>
            <a:spcAft>
              <a:spcPct val="15000"/>
            </a:spcAft>
            <a:buChar char="••"/>
          </a:pPr>
          <a:r>
            <a:rPr lang="en-US" sz="1300" b="0" i="0" kern="1200" dirty="0" smtClean="0">
              <a:solidFill>
                <a:schemeClr val="tx1">
                  <a:lumMod val="85000"/>
                  <a:lumOff val="15000"/>
                </a:schemeClr>
              </a:solidFill>
              <a:latin typeface="Myriad Pro" pitchFamily="34" charset="0"/>
            </a:rPr>
            <a:t>Prepare and present position papers to stakeholders to facilitate high-level policy dialogue on economic and environmental benefits of sustainable design and closed-looped cycle production methods necessary for incentivizing and supporting MSMEs adoption of Closed Loop Cycle Production.</a:t>
          </a:r>
          <a:endParaRPr lang="es-CO" sz="1300" u="sng" kern="1200" dirty="0">
            <a:solidFill>
              <a:schemeClr val="tx1">
                <a:lumMod val="85000"/>
                <a:lumOff val="15000"/>
              </a:schemeClr>
            </a:solidFill>
            <a:latin typeface="Myriad Pro" pitchFamily="34" charset="0"/>
          </a:endParaRPr>
        </a:p>
      </dsp:txBody>
      <dsp:txXfrm rot="-5400000">
        <a:off x="2281868" y="1069276"/>
        <a:ext cx="6100553" cy="891161"/>
      </dsp:txXfrm>
    </dsp:sp>
    <dsp:sp modelId="{8A5B9C58-86DB-459B-8D55-D27071C91532}">
      <dsp:nvSpPr>
        <dsp:cNvPr id="0" name=""/>
        <dsp:cNvSpPr/>
      </dsp:nvSpPr>
      <dsp:spPr>
        <a:xfrm>
          <a:off x="201286" y="988501"/>
          <a:ext cx="1667447" cy="1052710"/>
        </a:xfrm>
        <a:prstGeom prst="roundRect">
          <a:avLst/>
        </a:prstGeom>
        <a:solidFill>
          <a:srgbClr val="95C11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b="0" i="0" kern="1200" dirty="0" smtClean="0">
              <a:latin typeface="Myriad Pro" pitchFamily="34" charset="0"/>
            </a:rPr>
            <a:t>Analysis and Policy Advice</a:t>
          </a:r>
          <a:endParaRPr lang="es-CO" sz="1800" b="0" u="sng" kern="1200" dirty="0">
            <a:latin typeface="Myriad Pro" pitchFamily="34" charset="0"/>
          </a:endParaRPr>
        </a:p>
      </dsp:txBody>
      <dsp:txXfrm>
        <a:off x="252675" y="1039890"/>
        <a:ext cx="1564669" cy="949932"/>
      </dsp:txXfrm>
    </dsp:sp>
    <dsp:sp modelId="{EDFC7E5C-3BD3-4557-A2B5-6E72BDE44ADF}">
      <dsp:nvSpPr>
        <dsp:cNvPr id="0" name=""/>
        <dsp:cNvSpPr/>
      </dsp:nvSpPr>
      <dsp:spPr>
        <a:xfrm rot="5400000">
          <a:off x="4862459" y="-532705"/>
          <a:ext cx="987581" cy="6148763"/>
        </a:xfrm>
        <a:prstGeom prst="round2SameRect">
          <a:avLst/>
        </a:prstGeom>
        <a:solidFill>
          <a:srgbClr val="2EAAE1">
            <a:alpha val="90000"/>
          </a:srgbClr>
        </a:solidFill>
        <a:ln w="25400" cap="flat" cmpd="sng" algn="ctr">
          <a:solidFill>
            <a:srgbClr val="2EAAE1">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77850">
            <a:lnSpc>
              <a:spcPct val="90000"/>
            </a:lnSpc>
            <a:spcBef>
              <a:spcPct val="0"/>
            </a:spcBef>
            <a:spcAft>
              <a:spcPct val="15000"/>
            </a:spcAft>
            <a:buChar char="••"/>
          </a:pPr>
          <a:r>
            <a:rPr lang="en-US" sz="1300" b="0" i="0" kern="1200" dirty="0" smtClean="0">
              <a:solidFill>
                <a:schemeClr val="tx1">
                  <a:lumMod val="85000"/>
                  <a:lumOff val="15000"/>
                </a:schemeClr>
              </a:solidFill>
              <a:latin typeface="Myriad Pro" pitchFamily="34" charset="0"/>
            </a:rPr>
            <a:t>Promote the application or adoption of Closed Looped Cycle Production methods (incl. Cradle-to-cradle, Cleaner Production, Sustainable Materials Management, or similar certifications and methods) by companies, in particular SMEs in participating countries</a:t>
          </a:r>
          <a:endParaRPr lang="es-CO" sz="1300" u="sng" kern="1200" dirty="0">
            <a:solidFill>
              <a:schemeClr val="tx1">
                <a:lumMod val="85000"/>
                <a:lumOff val="15000"/>
              </a:schemeClr>
            </a:solidFill>
            <a:latin typeface="Myriad Pro" pitchFamily="34" charset="0"/>
          </a:endParaRPr>
        </a:p>
      </dsp:txBody>
      <dsp:txXfrm rot="-5400000">
        <a:off x="2281868" y="2096096"/>
        <a:ext cx="6100553" cy="891161"/>
      </dsp:txXfrm>
    </dsp:sp>
    <dsp:sp modelId="{11257B0B-B52B-4086-9CCB-C0BDCF68A76D}">
      <dsp:nvSpPr>
        <dsp:cNvPr id="0" name=""/>
        <dsp:cNvSpPr/>
      </dsp:nvSpPr>
      <dsp:spPr>
        <a:xfrm>
          <a:off x="201286" y="2122044"/>
          <a:ext cx="1667447" cy="839264"/>
        </a:xfrm>
        <a:prstGeom prst="roundRect">
          <a:avLst/>
        </a:prstGeom>
        <a:solidFill>
          <a:srgbClr val="2EAAE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b="0" i="0" kern="1200" dirty="0" smtClean="0">
              <a:latin typeface="Myriad Pro" pitchFamily="34" charset="0"/>
            </a:rPr>
            <a:t>Promote Application</a:t>
          </a:r>
          <a:endParaRPr lang="es-CO" sz="1800" b="0" u="sng" kern="1200" dirty="0">
            <a:latin typeface="Myriad Pro" pitchFamily="34" charset="0"/>
          </a:endParaRPr>
        </a:p>
      </dsp:txBody>
      <dsp:txXfrm>
        <a:off x="242255" y="2163013"/>
        <a:ext cx="1585509" cy="75732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EFCE50-76B1-428E-89D5-4127AD3D6B4E}">
      <dsp:nvSpPr>
        <dsp:cNvPr id="0" name=""/>
        <dsp:cNvSpPr/>
      </dsp:nvSpPr>
      <dsp:spPr>
        <a:xfrm>
          <a:off x="1222" y="228600"/>
          <a:ext cx="1438181" cy="685799"/>
        </a:xfrm>
        <a:prstGeom prst="homePlate">
          <a:avLst/>
        </a:prstGeom>
        <a:solidFill>
          <a:srgbClr val="DDDC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348" tIns="58674" rIns="29337" bIns="58674" numCol="1" spcCol="1270" anchor="ctr" anchorCtr="0">
          <a:noAutofit/>
        </a:bodyPr>
        <a:lstStyle/>
        <a:p>
          <a:pPr lvl="0" algn="ctr" defTabSz="977900">
            <a:lnSpc>
              <a:spcPct val="90000"/>
            </a:lnSpc>
            <a:spcBef>
              <a:spcPct val="0"/>
            </a:spcBef>
            <a:spcAft>
              <a:spcPct val="35000"/>
            </a:spcAft>
          </a:pPr>
          <a:r>
            <a:rPr lang="es-CO" sz="2200" kern="1200" dirty="0" smtClean="0">
              <a:latin typeface="Myriad Pro" pitchFamily="34" charset="0"/>
            </a:rPr>
            <a:t>2009</a:t>
          </a:r>
          <a:endParaRPr lang="es-CO" sz="2200" kern="1200" dirty="0">
            <a:latin typeface="Myriad Pro" pitchFamily="34" charset="0"/>
          </a:endParaRPr>
        </a:p>
      </dsp:txBody>
      <dsp:txXfrm>
        <a:off x="1222" y="228600"/>
        <a:ext cx="1266731" cy="685799"/>
      </dsp:txXfrm>
    </dsp:sp>
    <dsp:sp modelId="{AC9E0567-DCCA-42AD-9236-01540F6F4659}">
      <dsp:nvSpPr>
        <dsp:cNvPr id="0" name=""/>
        <dsp:cNvSpPr/>
      </dsp:nvSpPr>
      <dsp:spPr>
        <a:xfrm>
          <a:off x="1151767" y="228600"/>
          <a:ext cx="1438181" cy="685799"/>
        </a:xfrm>
        <a:prstGeom prst="chevron">
          <a:avLst/>
        </a:prstGeom>
        <a:solidFill>
          <a:srgbClr val="95C11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58674" rIns="29337" bIns="58674" numCol="1" spcCol="1270" anchor="ctr" anchorCtr="0">
          <a:noAutofit/>
        </a:bodyPr>
        <a:lstStyle/>
        <a:p>
          <a:pPr lvl="0" algn="ctr" defTabSz="977900">
            <a:lnSpc>
              <a:spcPct val="90000"/>
            </a:lnSpc>
            <a:spcBef>
              <a:spcPct val="0"/>
            </a:spcBef>
            <a:spcAft>
              <a:spcPct val="35000"/>
            </a:spcAft>
          </a:pPr>
          <a:r>
            <a:rPr lang="es-CO" sz="2200" kern="1200" dirty="0" smtClean="0">
              <a:latin typeface="Myriad Pro" pitchFamily="34" charset="0"/>
            </a:rPr>
            <a:t>2010</a:t>
          </a:r>
          <a:endParaRPr lang="es-CO" sz="2200" kern="1200" dirty="0">
            <a:latin typeface="Myriad Pro" pitchFamily="34" charset="0"/>
          </a:endParaRPr>
        </a:p>
      </dsp:txBody>
      <dsp:txXfrm>
        <a:off x="1494667" y="228600"/>
        <a:ext cx="752382" cy="685799"/>
      </dsp:txXfrm>
    </dsp:sp>
    <dsp:sp modelId="{247076FE-7E06-464A-B5F6-38438B256167}">
      <dsp:nvSpPr>
        <dsp:cNvPr id="0" name=""/>
        <dsp:cNvSpPr/>
      </dsp:nvSpPr>
      <dsp:spPr>
        <a:xfrm>
          <a:off x="2302313" y="228600"/>
          <a:ext cx="1438181" cy="685799"/>
        </a:xfrm>
        <a:prstGeom prst="chevron">
          <a:avLst/>
        </a:prstGeom>
        <a:solidFill>
          <a:srgbClr val="95C11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58674" rIns="29337" bIns="58674" numCol="1" spcCol="1270" anchor="ctr" anchorCtr="0">
          <a:noAutofit/>
        </a:bodyPr>
        <a:lstStyle/>
        <a:p>
          <a:pPr lvl="0" algn="ctr" defTabSz="977900">
            <a:lnSpc>
              <a:spcPct val="90000"/>
            </a:lnSpc>
            <a:spcBef>
              <a:spcPct val="0"/>
            </a:spcBef>
            <a:spcAft>
              <a:spcPct val="35000"/>
            </a:spcAft>
          </a:pPr>
          <a:r>
            <a:rPr lang="es-CO" sz="2200" kern="1200" dirty="0" smtClean="0">
              <a:latin typeface="Myriad Pro" pitchFamily="34" charset="0"/>
            </a:rPr>
            <a:t>2011</a:t>
          </a:r>
          <a:endParaRPr lang="es-CO" sz="2200" kern="1200" dirty="0">
            <a:latin typeface="Myriad Pro" pitchFamily="34" charset="0"/>
          </a:endParaRPr>
        </a:p>
      </dsp:txBody>
      <dsp:txXfrm>
        <a:off x="2645213" y="228600"/>
        <a:ext cx="752382" cy="685799"/>
      </dsp:txXfrm>
    </dsp:sp>
    <dsp:sp modelId="{44A23157-7FCF-4555-B68B-3B3A1B5D67B9}">
      <dsp:nvSpPr>
        <dsp:cNvPr id="0" name=""/>
        <dsp:cNvSpPr/>
      </dsp:nvSpPr>
      <dsp:spPr>
        <a:xfrm>
          <a:off x="3452859" y="228600"/>
          <a:ext cx="1438181" cy="685799"/>
        </a:xfrm>
        <a:prstGeom prst="chevron">
          <a:avLst/>
        </a:prstGeom>
        <a:solidFill>
          <a:srgbClr val="95C11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58674" rIns="29337" bIns="58674" numCol="1" spcCol="1270" anchor="ctr" anchorCtr="0">
          <a:noAutofit/>
        </a:bodyPr>
        <a:lstStyle/>
        <a:p>
          <a:pPr lvl="0" algn="ctr" defTabSz="977900">
            <a:lnSpc>
              <a:spcPct val="90000"/>
            </a:lnSpc>
            <a:spcBef>
              <a:spcPct val="0"/>
            </a:spcBef>
            <a:spcAft>
              <a:spcPct val="35000"/>
            </a:spcAft>
          </a:pPr>
          <a:r>
            <a:rPr lang="es-CO" sz="2200" kern="1200" dirty="0" smtClean="0">
              <a:latin typeface="Myriad Pro" pitchFamily="34" charset="0"/>
            </a:rPr>
            <a:t>2012</a:t>
          </a:r>
          <a:endParaRPr lang="es-CO" sz="2200" kern="1200" dirty="0">
            <a:latin typeface="Myriad Pro" pitchFamily="34" charset="0"/>
          </a:endParaRPr>
        </a:p>
      </dsp:txBody>
      <dsp:txXfrm>
        <a:off x="3795759" y="228600"/>
        <a:ext cx="752382" cy="685799"/>
      </dsp:txXfrm>
    </dsp:sp>
    <dsp:sp modelId="{A05B9FAC-D244-4900-9A9E-016E26BCC5D6}">
      <dsp:nvSpPr>
        <dsp:cNvPr id="0" name=""/>
        <dsp:cNvSpPr/>
      </dsp:nvSpPr>
      <dsp:spPr>
        <a:xfrm>
          <a:off x="4603404" y="228600"/>
          <a:ext cx="1438181" cy="685799"/>
        </a:xfrm>
        <a:prstGeom prst="chevron">
          <a:avLst/>
        </a:prstGeom>
        <a:solidFill>
          <a:srgbClr val="2EAAE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58674" rIns="29337" bIns="58674" numCol="1" spcCol="1270" anchor="ctr" anchorCtr="0">
          <a:noAutofit/>
        </a:bodyPr>
        <a:lstStyle/>
        <a:p>
          <a:pPr lvl="0" algn="ctr" defTabSz="977900">
            <a:lnSpc>
              <a:spcPct val="90000"/>
            </a:lnSpc>
            <a:spcBef>
              <a:spcPct val="0"/>
            </a:spcBef>
            <a:spcAft>
              <a:spcPct val="35000"/>
            </a:spcAft>
          </a:pPr>
          <a:r>
            <a:rPr lang="es-CO" sz="2200" kern="1200" dirty="0" smtClean="0">
              <a:latin typeface="Myriad Pro" pitchFamily="34" charset="0"/>
            </a:rPr>
            <a:t>2013</a:t>
          </a:r>
          <a:endParaRPr lang="es-CO" sz="2200" kern="1200" dirty="0">
            <a:latin typeface="Myriad Pro" pitchFamily="34" charset="0"/>
          </a:endParaRPr>
        </a:p>
      </dsp:txBody>
      <dsp:txXfrm>
        <a:off x="4946304" y="228600"/>
        <a:ext cx="752382" cy="685799"/>
      </dsp:txXfrm>
    </dsp:sp>
    <dsp:sp modelId="{F288D15C-1184-4650-986A-F3BD93BBDA00}">
      <dsp:nvSpPr>
        <dsp:cNvPr id="0" name=""/>
        <dsp:cNvSpPr/>
      </dsp:nvSpPr>
      <dsp:spPr>
        <a:xfrm>
          <a:off x="5753950" y="228600"/>
          <a:ext cx="1438181" cy="685799"/>
        </a:xfrm>
        <a:prstGeom prst="chevron">
          <a:avLst/>
        </a:prstGeom>
        <a:solidFill>
          <a:srgbClr val="2EAAE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58674" rIns="29337" bIns="58674" numCol="1" spcCol="1270" anchor="ctr" anchorCtr="0">
          <a:noAutofit/>
        </a:bodyPr>
        <a:lstStyle/>
        <a:p>
          <a:pPr lvl="0" algn="ctr" defTabSz="977900">
            <a:lnSpc>
              <a:spcPct val="90000"/>
            </a:lnSpc>
            <a:spcBef>
              <a:spcPct val="0"/>
            </a:spcBef>
            <a:spcAft>
              <a:spcPct val="35000"/>
            </a:spcAft>
          </a:pPr>
          <a:r>
            <a:rPr lang="es-CO" sz="2200" kern="1200" dirty="0" smtClean="0">
              <a:latin typeface="Myriad Pro" pitchFamily="34" charset="0"/>
            </a:rPr>
            <a:t>2014</a:t>
          </a:r>
          <a:endParaRPr lang="es-CO" sz="2200" kern="1200" dirty="0">
            <a:latin typeface="Myriad Pro" pitchFamily="34" charset="0"/>
          </a:endParaRPr>
        </a:p>
      </dsp:txBody>
      <dsp:txXfrm>
        <a:off x="6096850" y="228600"/>
        <a:ext cx="752382" cy="685799"/>
      </dsp:txXfrm>
    </dsp:sp>
    <dsp:sp modelId="{B86A5AE7-BAF1-4A88-9981-D4D39A56EF34}">
      <dsp:nvSpPr>
        <dsp:cNvPr id="0" name=""/>
        <dsp:cNvSpPr/>
      </dsp:nvSpPr>
      <dsp:spPr>
        <a:xfrm>
          <a:off x="6904495" y="228600"/>
          <a:ext cx="1438181" cy="685799"/>
        </a:xfrm>
        <a:prstGeom prst="chevron">
          <a:avLst/>
        </a:prstGeom>
        <a:solidFill>
          <a:srgbClr val="2EAAE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58674" rIns="29337" bIns="58674" numCol="1" spcCol="1270" anchor="ctr" anchorCtr="0">
          <a:noAutofit/>
        </a:bodyPr>
        <a:lstStyle/>
        <a:p>
          <a:pPr lvl="0" algn="ctr" defTabSz="977900">
            <a:lnSpc>
              <a:spcPct val="90000"/>
            </a:lnSpc>
            <a:spcBef>
              <a:spcPct val="0"/>
            </a:spcBef>
            <a:spcAft>
              <a:spcPct val="35000"/>
            </a:spcAft>
          </a:pPr>
          <a:r>
            <a:rPr lang="es-CO" sz="2200" kern="1200" dirty="0" smtClean="0">
              <a:latin typeface="Myriad Pro" pitchFamily="34" charset="0"/>
            </a:rPr>
            <a:t>2015</a:t>
          </a:r>
          <a:endParaRPr lang="es-CO" sz="2200" kern="1200" dirty="0">
            <a:latin typeface="Myriad Pro" pitchFamily="34" charset="0"/>
          </a:endParaRPr>
        </a:p>
      </dsp:txBody>
      <dsp:txXfrm>
        <a:off x="7247395" y="228600"/>
        <a:ext cx="752382" cy="68579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9AD469-8C11-784A-8D27-B294FCE3BEAC}">
      <dsp:nvSpPr>
        <dsp:cNvPr id="0" name=""/>
        <dsp:cNvSpPr/>
      </dsp:nvSpPr>
      <dsp:spPr>
        <a:xfrm>
          <a:off x="902090" y="2095025"/>
          <a:ext cx="1048270" cy="900133"/>
        </a:xfrm>
        <a:prstGeom prst="hexagon">
          <a:avLst>
            <a:gd name="adj" fmla="val 25000"/>
            <a:gd name="vf" fmla="val 115470"/>
          </a:avLst>
        </a:prstGeom>
        <a:solidFill>
          <a:srgbClr val="95C11E"/>
        </a:solidFill>
        <a:ln w="9525" cap="flat" cmpd="sng" algn="ctr">
          <a:solidFill>
            <a:srgbClr val="DFDD1E"/>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10160" rIns="0" bIns="10160" numCol="1" spcCol="1270" anchor="ctr" anchorCtr="0">
          <a:noAutofit/>
        </a:bodyPr>
        <a:lstStyle/>
        <a:p>
          <a:pPr lvl="0" algn="ctr" defTabSz="355600">
            <a:lnSpc>
              <a:spcPct val="90000"/>
            </a:lnSpc>
            <a:spcBef>
              <a:spcPct val="0"/>
            </a:spcBef>
            <a:spcAft>
              <a:spcPct val="35000"/>
            </a:spcAft>
          </a:pPr>
          <a:r>
            <a:rPr lang="en-US" sz="800" kern="1200" noProof="0" smtClean="0"/>
            <a:t>Made from Pretroleum</a:t>
          </a:r>
          <a:endParaRPr lang="en-US" sz="800" kern="1200" noProof="0"/>
        </a:p>
      </dsp:txBody>
      <dsp:txXfrm>
        <a:off x="1064457" y="2234447"/>
        <a:ext cx="723536" cy="621289"/>
      </dsp:txXfrm>
    </dsp:sp>
    <dsp:sp modelId="{3A035E2C-962A-D841-8C93-5D24A48C8A01}">
      <dsp:nvSpPr>
        <dsp:cNvPr id="0" name=""/>
        <dsp:cNvSpPr/>
      </dsp:nvSpPr>
      <dsp:spPr>
        <a:xfrm>
          <a:off x="927102" y="2497564"/>
          <a:ext cx="122279" cy="105488"/>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74F7B9C-67C8-AC41-9CF5-3DBBF85849BA}">
      <dsp:nvSpPr>
        <dsp:cNvPr id="0" name=""/>
        <dsp:cNvSpPr/>
      </dsp:nvSpPr>
      <dsp:spPr>
        <a:xfrm>
          <a:off x="0" y="1597430"/>
          <a:ext cx="1048270" cy="900133"/>
        </a:xfrm>
        <a:prstGeom prst="hexagon">
          <a:avLst>
            <a:gd name="adj" fmla="val 25000"/>
            <a:gd name="vf" fmla="val 115470"/>
          </a:avLst>
        </a:prstGeom>
        <a:blipFill rotWithShape="0">
          <a:blip xmlns:r="http://schemas.openxmlformats.org/officeDocument/2006/relationships" r:embed="rId1"/>
          <a:stretch>
            <a:fillRect/>
          </a:stretch>
        </a:blipFill>
        <a:ln w="9525" cap="flat" cmpd="sng" algn="ctr">
          <a:solidFill>
            <a:srgbClr val="DFDD1E"/>
          </a:solidFill>
          <a:prstDash val="solid"/>
        </a:ln>
        <a:effectLst/>
      </dsp:spPr>
      <dsp:style>
        <a:lnRef idx="1">
          <a:scrgbClr r="0" g="0" b="0"/>
        </a:lnRef>
        <a:fillRef idx="1">
          <a:scrgbClr r="0" g="0" b="0"/>
        </a:fillRef>
        <a:effectRef idx="0">
          <a:scrgbClr r="0" g="0" b="0"/>
        </a:effectRef>
        <a:fontRef idx="minor"/>
      </dsp:style>
    </dsp:sp>
    <dsp:sp modelId="{3B58B74C-0D3E-8841-B817-DCBA8CA0C624}">
      <dsp:nvSpPr>
        <dsp:cNvPr id="0" name=""/>
        <dsp:cNvSpPr/>
      </dsp:nvSpPr>
      <dsp:spPr>
        <a:xfrm>
          <a:off x="718115" y="2378165"/>
          <a:ext cx="122279" cy="105488"/>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1022751"/>
              <a:satOff val="-1535"/>
              <a:lumOff val="-250"/>
              <a:alphaOff val="0"/>
            </a:schemeClr>
          </a:solidFill>
          <a:prstDash val="solid"/>
        </a:ln>
        <a:effectLst/>
      </dsp:spPr>
      <dsp:style>
        <a:lnRef idx="1">
          <a:scrgbClr r="0" g="0" b="0"/>
        </a:lnRef>
        <a:fillRef idx="1">
          <a:scrgbClr r="0" g="0" b="0"/>
        </a:fillRef>
        <a:effectRef idx="0">
          <a:scrgbClr r="0" g="0" b="0"/>
        </a:effectRef>
        <a:fontRef idx="minor"/>
      </dsp:style>
    </dsp:sp>
    <dsp:sp modelId="{8FED99EE-DE11-A244-B750-87E5F2E169AF}">
      <dsp:nvSpPr>
        <dsp:cNvPr id="0" name=""/>
        <dsp:cNvSpPr/>
      </dsp:nvSpPr>
      <dsp:spPr>
        <a:xfrm>
          <a:off x="1804181" y="1594822"/>
          <a:ext cx="1048270" cy="900133"/>
        </a:xfrm>
        <a:prstGeom prst="hexagon">
          <a:avLst>
            <a:gd name="adj" fmla="val 25000"/>
            <a:gd name="vf" fmla="val 115470"/>
          </a:avLst>
        </a:prstGeom>
        <a:solidFill>
          <a:srgbClr val="DFDD1E"/>
        </a:solidFill>
        <a:ln w="9525" cap="flat" cmpd="sng" algn="ctr">
          <a:solidFill>
            <a:srgbClr val="2898D9"/>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10160" rIns="0" bIns="10160" numCol="1" spcCol="1270" anchor="ctr" anchorCtr="0">
          <a:noAutofit/>
        </a:bodyPr>
        <a:lstStyle/>
        <a:p>
          <a:pPr lvl="0" algn="ctr" defTabSz="355600">
            <a:lnSpc>
              <a:spcPct val="90000"/>
            </a:lnSpc>
            <a:spcBef>
              <a:spcPct val="0"/>
            </a:spcBef>
            <a:spcAft>
              <a:spcPct val="35000"/>
            </a:spcAft>
          </a:pPr>
          <a:r>
            <a:rPr lang="en-US" sz="800" kern="1200" noProof="0" smtClean="0"/>
            <a:t>not biodegradable /not recycled </a:t>
          </a:r>
          <a:endParaRPr lang="en-US" sz="800" kern="1200" noProof="0"/>
        </a:p>
      </dsp:txBody>
      <dsp:txXfrm>
        <a:off x="1966548" y="1734244"/>
        <a:ext cx="723536" cy="621289"/>
      </dsp:txXfrm>
    </dsp:sp>
    <dsp:sp modelId="{8B6C17C5-262A-6643-9BB4-CA4861B79FE6}">
      <dsp:nvSpPr>
        <dsp:cNvPr id="0" name=""/>
        <dsp:cNvSpPr/>
      </dsp:nvSpPr>
      <dsp:spPr>
        <a:xfrm>
          <a:off x="2525631" y="2373238"/>
          <a:ext cx="122279" cy="105488"/>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2045503"/>
              <a:satOff val="-3069"/>
              <a:lumOff val="-499"/>
              <a:alphaOff val="0"/>
            </a:schemeClr>
          </a:solidFill>
          <a:prstDash val="solid"/>
        </a:ln>
        <a:effectLst/>
      </dsp:spPr>
      <dsp:style>
        <a:lnRef idx="1">
          <a:scrgbClr r="0" g="0" b="0"/>
        </a:lnRef>
        <a:fillRef idx="1">
          <a:scrgbClr r="0" g="0" b="0"/>
        </a:fillRef>
        <a:effectRef idx="0">
          <a:scrgbClr r="0" g="0" b="0"/>
        </a:effectRef>
        <a:fontRef idx="minor"/>
      </dsp:style>
    </dsp:sp>
    <dsp:sp modelId="{1D8C3D06-48F8-604E-8D5B-F6A7889E76AD}">
      <dsp:nvSpPr>
        <dsp:cNvPr id="0" name=""/>
        <dsp:cNvSpPr/>
      </dsp:nvSpPr>
      <dsp:spPr>
        <a:xfrm>
          <a:off x="2705715" y="2093286"/>
          <a:ext cx="1048270" cy="900133"/>
        </a:xfrm>
        <a:prstGeom prst="hexagon">
          <a:avLst>
            <a:gd name="adj" fmla="val 25000"/>
            <a:gd name="vf" fmla="val 115470"/>
          </a:avLst>
        </a:prstGeom>
        <a:blipFill rotWithShape="1">
          <a:blip xmlns:r="http://schemas.openxmlformats.org/officeDocument/2006/relationships" r:embed="rId2"/>
          <a:stretch>
            <a:fillRect/>
          </a:stretch>
        </a:blipFill>
        <a:ln w="9525" cap="flat" cmpd="sng" algn="ctr">
          <a:solidFill>
            <a:srgbClr val="2898D9"/>
          </a:solidFill>
          <a:prstDash val="solid"/>
        </a:ln>
        <a:effectLst/>
      </dsp:spPr>
      <dsp:style>
        <a:lnRef idx="1">
          <a:scrgbClr r="0" g="0" b="0"/>
        </a:lnRef>
        <a:fillRef idx="1">
          <a:scrgbClr r="0" g="0" b="0"/>
        </a:fillRef>
        <a:effectRef idx="0">
          <a:scrgbClr r="0" g="0" b="0"/>
        </a:effectRef>
        <a:fontRef idx="minor"/>
      </dsp:style>
    </dsp:sp>
    <dsp:sp modelId="{C296DC47-2828-164C-A87C-7C794E10F42C}">
      <dsp:nvSpPr>
        <dsp:cNvPr id="0" name=""/>
        <dsp:cNvSpPr/>
      </dsp:nvSpPr>
      <dsp:spPr>
        <a:xfrm>
          <a:off x="2731283" y="2493797"/>
          <a:ext cx="122279" cy="105488"/>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3068254"/>
              <a:satOff val="-4604"/>
              <a:lumOff val="-749"/>
              <a:alphaOff val="0"/>
            </a:schemeClr>
          </a:solidFill>
          <a:prstDash val="solid"/>
        </a:ln>
        <a:effectLst/>
      </dsp:spPr>
      <dsp:style>
        <a:lnRef idx="1">
          <a:scrgbClr r="0" g="0" b="0"/>
        </a:lnRef>
        <a:fillRef idx="1">
          <a:scrgbClr r="0" g="0" b="0"/>
        </a:fillRef>
        <a:effectRef idx="0">
          <a:scrgbClr r="0" g="0" b="0"/>
        </a:effectRef>
        <a:fontRef idx="minor"/>
      </dsp:style>
    </dsp:sp>
    <dsp:sp modelId="{0134E9F2-3859-EF46-A407-376CB645781A}">
      <dsp:nvSpPr>
        <dsp:cNvPr id="0" name=""/>
        <dsp:cNvSpPr/>
      </dsp:nvSpPr>
      <dsp:spPr>
        <a:xfrm>
          <a:off x="902090" y="1100125"/>
          <a:ext cx="1048270" cy="900133"/>
        </a:xfrm>
        <a:prstGeom prst="hexagon">
          <a:avLst>
            <a:gd name="adj" fmla="val 25000"/>
            <a:gd name="vf" fmla="val 115470"/>
          </a:avLst>
        </a:prstGeom>
        <a:solidFill>
          <a:srgbClr val="2898D9"/>
        </a:solidFill>
        <a:ln w="9525" cap="flat" cmpd="sng" algn="ctr">
          <a:solidFill>
            <a:srgbClr val="DFDD1E"/>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10160" rIns="0" bIns="10160" numCol="1" spcCol="1270" anchor="ctr" anchorCtr="0">
          <a:noAutofit/>
        </a:bodyPr>
        <a:lstStyle/>
        <a:p>
          <a:pPr lvl="0" algn="ctr" defTabSz="355600">
            <a:lnSpc>
              <a:spcPct val="90000"/>
            </a:lnSpc>
            <a:spcBef>
              <a:spcPct val="0"/>
            </a:spcBef>
            <a:spcAft>
              <a:spcPct val="35000"/>
            </a:spcAft>
          </a:pPr>
          <a:r>
            <a:rPr lang="en-US" sz="800" kern="1200" smtClean="0"/>
            <a:t>useful life of </a:t>
          </a:r>
          <a:r>
            <a:rPr lang="en-US" sz="800" kern="1200" noProof="0" smtClean="0"/>
            <a:t>minutes</a:t>
          </a:r>
          <a:r>
            <a:rPr lang="en-US" sz="800" kern="1200" smtClean="0"/>
            <a:t> or hours </a:t>
          </a:r>
          <a:endParaRPr lang="en-US" sz="800" kern="1200" dirty="0"/>
        </a:p>
      </dsp:txBody>
      <dsp:txXfrm>
        <a:off x="1064457" y="1239547"/>
        <a:ext cx="723536" cy="621289"/>
      </dsp:txXfrm>
    </dsp:sp>
    <dsp:sp modelId="{D5546990-0A33-7941-BDE4-072F50CB1DB4}">
      <dsp:nvSpPr>
        <dsp:cNvPr id="0" name=""/>
        <dsp:cNvSpPr/>
      </dsp:nvSpPr>
      <dsp:spPr>
        <a:xfrm>
          <a:off x="1620205" y="1117224"/>
          <a:ext cx="122279" cy="105488"/>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4091005"/>
              <a:satOff val="-6138"/>
              <a:lumOff val="-998"/>
              <a:alphaOff val="0"/>
            </a:schemeClr>
          </a:solidFill>
          <a:prstDash val="solid"/>
        </a:ln>
        <a:effectLst/>
      </dsp:spPr>
      <dsp:style>
        <a:lnRef idx="1">
          <a:scrgbClr r="0" g="0" b="0"/>
        </a:lnRef>
        <a:fillRef idx="1">
          <a:scrgbClr r="0" g="0" b="0"/>
        </a:fillRef>
        <a:effectRef idx="0">
          <a:scrgbClr r="0" g="0" b="0"/>
        </a:effectRef>
        <a:fontRef idx="minor"/>
      </dsp:style>
    </dsp:sp>
    <dsp:sp modelId="{FA17A49D-A2C4-0848-8EAC-D4860EAC5BF6}">
      <dsp:nvSpPr>
        <dsp:cNvPr id="0" name=""/>
        <dsp:cNvSpPr/>
      </dsp:nvSpPr>
      <dsp:spPr>
        <a:xfrm>
          <a:off x="1804181" y="599632"/>
          <a:ext cx="1048270" cy="900133"/>
        </a:xfrm>
        <a:prstGeom prst="hexagon">
          <a:avLst>
            <a:gd name="adj" fmla="val 25000"/>
            <a:gd name="vf" fmla="val 115470"/>
          </a:avLst>
        </a:prstGeom>
        <a:blipFill rotWithShape="0">
          <a:blip xmlns:r="http://schemas.openxmlformats.org/officeDocument/2006/relationships" r:embed="rId3"/>
          <a:stretch>
            <a:fillRect/>
          </a:stretch>
        </a:blipFill>
        <a:ln w="9525" cap="flat" cmpd="sng" algn="ctr">
          <a:solidFill>
            <a:srgbClr val="DFDD1E"/>
          </a:solidFill>
          <a:prstDash val="solid"/>
        </a:ln>
        <a:effectLst/>
      </dsp:spPr>
      <dsp:style>
        <a:lnRef idx="1">
          <a:scrgbClr r="0" g="0" b="0"/>
        </a:lnRef>
        <a:fillRef idx="1">
          <a:scrgbClr r="0" g="0" b="0"/>
        </a:fillRef>
        <a:effectRef idx="0">
          <a:scrgbClr r="0" g="0" b="0"/>
        </a:effectRef>
        <a:fontRef idx="minor"/>
      </dsp:style>
    </dsp:sp>
    <dsp:sp modelId="{DD077DD2-6FFC-B843-AD72-77C29FC400C0}">
      <dsp:nvSpPr>
        <dsp:cNvPr id="0" name=""/>
        <dsp:cNvSpPr/>
      </dsp:nvSpPr>
      <dsp:spPr>
        <a:xfrm>
          <a:off x="1833639" y="998404"/>
          <a:ext cx="122279" cy="105488"/>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5113756"/>
              <a:satOff val="-7673"/>
              <a:lumOff val="-1248"/>
              <a:alphaOff val="0"/>
            </a:schemeClr>
          </a:solidFill>
          <a:prstDash val="solid"/>
        </a:ln>
        <a:effectLst/>
      </dsp:spPr>
      <dsp:style>
        <a:lnRef idx="1">
          <a:scrgbClr r="0" g="0" b="0"/>
        </a:lnRef>
        <a:fillRef idx="1">
          <a:scrgbClr r="0" g="0" b="0"/>
        </a:fillRef>
        <a:effectRef idx="0">
          <a:scrgbClr r="0" g="0" b="0"/>
        </a:effectRef>
        <a:fontRef idx="minor"/>
      </dsp:style>
    </dsp:sp>
    <dsp:sp modelId="{FFC708F9-C492-9B4F-9989-0935FED3D60C}">
      <dsp:nvSpPr>
        <dsp:cNvPr id="0" name=""/>
        <dsp:cNvSpPr/>
      </dsp:nvSpPr>
      <dsp:spPr>
        <a:xfrm>
          <a:off x="2705715" y="1098097"/>
          <a:ext cx="1048270" cy="900133"/>
        </a:xfrm>
        <a:prstGeom prst="hexagon">
          <a:avLst>
            <a:gd name="adj" fmla="val 25000"/>
            <a:gd name="vf" fmla="val 115470"/>
          </a:avLst>
        </a:prstGeom>
        <a:solidFill>
          <a:srgbClr val="2898D9"/>
        </a:solidFill>
        <a:ln w="9525" cap="flat" cmpd="sng" algn="ctr">
          <a:solidFill>
            <a:srgbClr val="DFDD1E"/>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10160" rIns="0" bIns="10160" numCol="1" spcCol="1270" anchor="ctr" anchorCtr="0">
          <a:noAutofit/>
        </a:bodyPr>
        <a:lstStyle/>
        <a:p>
          <a:pPr lvl="0" algn="ctr" defTabSz="355600">
            <a:lnSpc>
              <a:spcPct val="90000"/>
            </a:lnSpc>
            <a:spcBef>
              <a:spcPct val="0"/>
            </a:spcBef>
            <a:spcAft>
              <a:spcPct val="35000"/>
            </a:spcAft>
          </a:pPr>
          <a:r>
            <a:rPr lang="en-US" sz="800" kern="1200" noProof="0" dirty="0" smtClean="0"/>
            <a:t>Takes up more space in landfills </a:t>
          </a:r>
          <a:endParaRPr lang="en-US" sz="800" kern="1200" noProof="0" dirty="0"/>
        </a:p>
      </dsp:txBody>
      <dsp:txXfrm>
        <a:off x="2868082" y="1237519"/>
        <a:ext cx="723536" cy="621289"/>
      </dsp:txXfrm>
    </dsp:sp>
    <dsp:sp modelId="{B26820B2-7FD4-B043-8195-22784512007B}">
      <dsp:nvSpPr>
        <dsp:cNvPr id="0" name=""/>
        <dsp:cNvSpPr/>
      </dsp:nvSpPr>
      <dsp:spPr>
        <a:xfrm>
          <a:off x="3612808" y="1496868"/>
          <a:ext cx="122279" cy="105488"/>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6136507"/>
              <a:satOff val="-9207"/>
              <a:lumOff val="-1497"/>
              <a:alphaOff val="0"/>
            </a:schemeClr>
          </a:solidFill>
          <a:prstDash val="solid"/>
        </a:ln>
        <a:effectLst/>
      </dsp:spPr>
      <dsp:style>
        <a:lnRef idx="1">
          <a:scrgbClr r="0" g="0" b="0"/>
        </a:lnRef>
        <a:fillRef idx="1">
          <a:scrgbClr r="0" g="0" b="0"/>
        </a:fillRef>
        <a:effectRef idx="0">
          <a:scrgbClr r="0" g="0" b="0"/>
        </a:effectRef>
        <a:fontRef idx="minor"/>
      </dsp:style>
    </dsp:sp>
    <dsp:sp modelId="{08AE2232-5EBA-2A4C-9349-332DE286FE2D}">
      <dsp:nvSpPr>
        <dsp:cNvPr id="0" name=""/>
        <dsp:cNvSpPr/>
      </dsp:nvSpPr>
      <dsp:spPr>
        <a:xfrm>
          <a:off x="3607806" y="1604096"/>
          <a:ext cx="1048270" cy="900133"/>
        </a:xfrm>
        <a:prstGeom prst="hexagon">
          <a:avLst>
            <a:gd name="adj" fmla="val 25000"/>
            <a:gd name="vf" fmla="val 115470"/>
          </a:avLst>
        </a:prstGeom>
        <a:blipFill rotWithShape="0">
          <a:blip xmlns:r="http://schemas.openxmlformats.org/officeDocument/2006/relationships" r:embed="rId4"/>
          <a:stretch>
            <a:fillRect/>
          </a:stretch>
        </a:blipFill>
        <a:ln w="9525" cap="flat" cmpd="sng" algn="ctr">
          <a:solidFill>
            <a:srgbClr val="DFDD1E"/>
          </a:solidFill>
          <a:prstDash val="solid"/>
        </a:ln>
        <a:effectLst/>
      </dsp:spPr>
      <dsp:style>
        <a:lnRef idx="1">
          <a:scrgbClr r="0" g="0" b="0"/>
        </a:lnRef>
        <a:fillRef idx="1">
          <a:scrgbClr r="0" g="0" b="0"/>
        </a:fillRef>
        <a:effectRef idx="0">
          <a:scrgbClr r="0" g="0" b="0"/>
        </a:effectRef>
        <a:fontRef idx="minor"/>
      </dsp:style>
    </dsp:sp>
    <dsp:sp modelId="{BB4CA661-0193-0046-A78E-184A27F8F2C5}">
      <dsp:nvSpPr>
        <dsp:cNvPr id="0" name=""/>
        <dsp:cNvSpPr/>
      </dsp:nvSpPr>
      <dsp:spPr>
        <a:xfrm>
          <a:off x="3812346" y="1620325"/>
          <a:ext cx="122279" cy="105488"/>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7159259"/>
              <a:satOff val="-10742"/>
              <a:lumOff val="-1747"/>
              <a:alphaOff val="0"/>
            </a:schemeClr>
          </a:solidFill>
          <a:prstDash val="solid"/>
        </a:ln>
        <a:effectLst/>
      </dsp:spPr>
      <dsp:style>
        <a:lnRef idx="1">
          <a:scrgbClr r="0" g="0" b="0"/>
        </a:lnRef>
        <a:fillRef idx="1">
          <a:scrgbClr r="0" g="0" b="0"/>
        </a:fillRef>
        <a:effectRef idx="0">
          <a:scrgbClr r="0" g="0" b="0"/>
        </a:effectRef>
        <a:fontRef idx="minor"/>
      </dsp:style>
    </dsp:sp>
    <dsp:sp modelId="{6CAAC83A-7B03-2640-BC43-77B858971A6F}">
      <dsp:nvSpPr>
        <dsp:cNvPr id="0" name=""/>
        <dsp:cNvSpPr/>
      </dsp:nvSpPr>
      <dsp:spPr>
        <a:xfrm>
          <a:off x="3607806" y="609196"/>
          <a:ext cx="1048270" cy="900133"/>
        </a:xfrm>
        <a:prstGeom prst="hexagon">
          <a:avLst>
            <a:gd name="adj" fmla="val 25000"/>
            <a:gd name="vf" fmla="val 115470"/>
          </a:avLst>
        </a:prstGeom>
        <a:solidFill>
          <a:srgbClr val="95C11E"/>
        </a:solidFill>
        <a:ln w="9525" cap="flat" cmpd="sng" algn="ctr">
          <a:solidFill>
            <a:srgbClr val="2898D9"/>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10160" rIns="0" bIns="10160" numCol="1" spcCol="1270" anchor="ctr" anchorCtr="0">
          <a:noAutofit/>
        </a:bodyPr>
        <a:lstStyle/>
        <a:p>
          <a:pPr lvl="0" algn="ctr" defTabSz="355600">
            <a:lnSpc>
              <a:spcPct val="90000"/>
            </a:lnSpc>
            <a:spcBef>
              <a:spcPct val="0"/>
            </a:spcBef>
            <a:spcAft>
              <a:spcPct val="35000"/>
            </a:spcAft>
          </a:pPr>
          <a:r>
            <a:rPr lang="en-US" sz="800" kern="1200" noProof="0" dirty="0" smtClean="0"/>
            <a:t>Contains</a:t>
          </a:r>
          <a:r>
            <a:rPr lang="en-US" sz="800" kern="1200" dirty="0" smtClean="0"/>
            <a:t> Styrene and Benzene </a:t>
          </a:r>
          <a:endParaRPr lang="en-US" sz="800" kern="1200" dirty="0"/>
        </a:p>
      </dsp:txBody>
      <dsp:txXfrm>
        <a:off x="3770173" y="748618"/>
        <a:ext cx="723536" cy="621289"/>
      </dsp:txXfrm>
    </dsp:sp>
    <dsp:sp modelId="{53C2A2A9-C007-7844-930F-4C37BF6E7088}">
      <dsp:nvSpPr>
        <dsp:cNvPr id="0" name=""/>
        <dsp:cNvSpPr/>
      </dsp:nvSpPr>
      <dsp:spPr>
        <a:xfrm>
          <a:off x="4514899" y="1012604"/>
          <a:ext cx="122279" cy="105488"/>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8182010"/>
              <a:satOff val="-12276"/>
              <a:lumOff val="-1996"/>
              <a:alphaOff val="0"/>
            </a:schemeClr>
          </a:solidFill>
          <a:prstDash val="solid"/>
        </a:ln>
        <a:effectLst/>
      </dsp:spPr>
      <dsp:style>
        <a:lnRef idx="1">
          <a:scrgbClr r="0" g="0" b="0"/>
        </a:lnRef>
        <a:fillRef idx="1">
          <a:scrgbClr r="0" g="0" b="0"/>
        </a:fillRef>
        <a:effectRef idx="0">
          <a:scrgbClr r="0" g="0" b="0"/>
        </a:effectRef>
        <a:fontRef idx="minor"/>
      </dsp:style>
    </dsp:sp>
    <dsp:sp modelId="{F92EBF18-4F54-5343-8026-C2A8FCA2AF54}">
      <dsp:nvSpPr>
        <dsp:cNvPr id="0" name=""/>
        <dsp:cNvSpPr/>
      </dsp:nvSpPr>
      <dsp:spPr>
        <a:xfrm>
          <a:off x="4509896" y="1111428"/>
          <a:ext cx="1048270" cy="900133"/>
        </a:xfrm>
        <a:prstGeom prst="hexagon">
          <a:avLst>
            <a:gd name="adj" fmla="val 25000"/>
            <a:gd name="vf" fmla="val 115470"/>
          </a:avLst>
        </a:prstGeom>
        <a:blipFill rotWithShape="0">
          <a:blip xmlns:r="http://schemas.openxmlformats.org/officeDocument/2006/relationships" r:embed="rId5"/>
          <a:stretch>
            <a:fillRect/>
          </a:stretch>
        </a:blipFill>
        <a:ln w="9525" cap="flat" cmpd="sng" algn="ctr">
          <a:solidFill>
            <a:srgbClr val="DFDD1E"/>
          </a:solidFill>
          <a:prstDash val="solid"/>
        </a:ln>
        <a:effectLst/>
      </dsp:spPr>
      <dsp:style>
        <a:lnRef idx="1">
          <a:scrgbClr r="0" g="0" b="0"/>
        </a:lnRef>
        <a:fillRef idx="1">
          <a:scrgbClr r="0" g="0" b="0"/>
        </a:fillRef>
        <a:effectRef idx="0">
          <a:scrgbClr r="0" g="0" b="0"/>
        </a:effectRef>
        <a:fontRef idx="minor"/>
      </dsp:style>
    </dsp:sp>
    <dsp:sp modelId="{8480E600-7777-9B40-BD18-C52F509E61A5}">
      <dsp:nvSpPr>
        <dsp:cNvPr id="0" name=""/>
        <dsp:cNvSpPr/>
      </dsp:nvSpPr>
      <dsp:spPr>
        <a:xfrm>
          <a:off x="4718883" y="1131424"/>
          <a:ext cx="122279" cy="105488"/>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9204761"/>
              <a:satOff val="-13811"/>
              <a:lumOff val="-2246"/>
              <a:alphaOff val="0"/>
            </a:schemeClr>
          </a:solidFill>
          <a:prstDash val="solid"/>
        </a:ln>
        <a:effectLst/>
      </dsp:spPr>
      <dsp:style>
        <a:lnRef idx="1">
          <a:scrgbClr r="0" g="0" b="0"/>
        </a:lnRef>
        <a:fillRef idx="1">
          <a:scrgbClr r="0" g="0" b="0"/>
        </a:fillRef>
        <a:effectRef idx="0">
          <a:scrgbClr r="0" g="0" b="0"/>
        </a:effectRef>
        <a:fontRef idx="minor"/>
      </dsp:style>
    </dsp:sp>
    <dsp:sp modelId="{CA3FB525-B1FE-9A4E-82BF-17C19D6A3622}">
      <dsp:nvSpPr>
        <dsp:cNvPr id="0" name=""/>
        <dsp:cNvSpPr/>
      </dsp:nvSpPr>
      <dsp:spPr>
        <a:xfrm>
          <a:off x="4509896" y="2104879"/>
          <a:ext cx="1048270" cy="900133"/>
        </a:xfrm>
        <a:prstGeom prst="hexagon">
          <a:avLst>
            <a:gd name="adj" fmla="val 25000"/>
            <a:gd name="vf" fmla="val 115470"/>
          </a:avLst>
        </a:prstGeom>
        <a:solidFill>
          <a:srgbClr val="DFDD1E"/>
        </a:solidFill>
        <a:ln w="9525" cap="flat" cmpd="sng" algn="ctr">
          <a:solidFill>
            <a:srgbClr val="2898D9"/>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0" tIns="10160" rIns="0" bIns="10160" numCol="1" spcCol="1270" anchor="ctr" anchorCtr="0">
          <a:noAutofit/>
        </a:bodyPr>
        <a:lstStyle/>
        <a:p>
          <a:pPr lvl="0" algn="ctr" defTabSz="355600">
            <a:lnSpc>
              <a:spcPct val="90000"/>
            </a:lnSpc>
            <a:spcBef>
              <a:spcPct val="0"/>
            </a:spcBef>
            <a:spcAft>
              <a:spcPct val="35000"/>
            </a:spcAft>
          </a:pPr>
          <a:r>
            <a:rPr lang="en-US" sz="800" kern="1200" noProof="0" dirty="0" smtClean="0"/>
            <a:t>Polystyrene recycling, if, and when it is carried out properly, is not "closed loop" </a:t>
          </a:r>
          <a:endParaRPr lang="en-US" sz="800" kern="1200" noProof="0" dirty="0"/>
        </a:p>
      </dsp:txBody>
      <dsp:txXfrm>
        <a:off x="4672263" y="2244301"/>
        <a:ext cx="723536" cy="621289"/>
      </dsp:txXfrm>
    </dsp:sp>
    <dsp:sp modelId="{9F01C4A7-112F-2D4E-BD34-40917932E7A7}">
      <dsp:nvSpPr>
        <dsp:cNvPr id="0" name=""/>
        <dsp:cNvSpPr/>
      </dsp:nvSpPr>
      <dsp:spPr>
        <a:xfrm>
          <a:off x="4717772" y="2893148"/>
          <a:ext cx="122279" cy="105488"/>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10227513"/>
              <a:satOff val="-15345"/>
              <a:lumOff val="-2495"/>
              <a:alphaOff val="0"/>
            </a:schemeClr>
          </a:solidFill>
          <a:prstDash val="solid"/>
        </a:ln>
        <a:effectLst/>
      </dsp:spPr>
      <dsp:style>
        <a:lnRef idx="1">
          <a:scrgbClr r="0" g="0" b="0"/>
        </a:lnRef>
        <a:fillRef idx="1">
          <a:scrgbClr r="0" g="0" b="0"/>
        </a:fillRef>
        <a:effectRef idx="0">
          <a:scrgbClr r="0" g="0" b="0"/>
        </a:effectRef>
        <a:fontRef idx="minor"/>
      </dsp:style>
    </dsp:sp>
    <dsp:sp modelId="{9A7C90E2-35FB-DF47-A862-2334E7C27CEC}">
      <dsp:nvSpPr>
        <dsp:cNvPr id="0" name=""/>
        <dsp:cNvSpPr/>
      </dsp:nvSpPr>
      <dsp:spPr>
        <a:xfrm>
          <a:off x="3607806" y="2597547"/>
          <a:ext cx="1048270" cy="900133"/>
        </a:xfrm>
        <a:prstGeom prst="hexagon">
          <a:avLst>
            <a:gd name="adj" fmla="val 25000"/>
            <a:gd name="vf" fmla="val 115470"/>
          </a:avLst>
        </a:prstGeom>
        <a:blipFill rotWithShape="0">
          <a:blip xmlns:r="http://schemas.openxmlformats.org/officeDocument/2006/relationships" r:embed="rId6"/>
          <a:stretch>
            <a:fillRect/>
          </a:stretch>
        </a:blipFill>
        <a:ln w="9525" cap="flat" cmpd="sng" algn="ctr">
          <a:solidFill>
            <a:srgbClr val="DFDD1E"/>
          </a:solidFill>
          <a:prstDash val="solid"/>
        </a:ln>
        <a:effectLst/>
      </dsp:spPr>
      <dsp:style>
        <a:lnRef idx="1">
          <a:scrgbClr r="0" g="0" b="0"/>
        </a:lnRef>
        <a:fillRef idx="1">
          <a:scrgbClr r="0" g="0" b="0"/>
        </a:fillRef>
        <a:effectRef idx="0">
          <a:scrgbClr r="0" g="0" b="0"/>
        </a:effectRef>
        <a:fontRef idx="minor"/>
      </dsp:style>
    </dsp:sp>
    <dsp:sp modelId="{3EFA6DC6-6E74-6F48-9F75-4A0DA6963052}">
      <dsp:nvSpPr>
        <dsp:cNvPr id="0" name=""/>
        <dsp:cNvSpPr/>
      </dsp:nvSpPr>
      <dsp:spPr>
        <a:xfrm>
          <a:off x="4523236" y="2992551"/>
          <a:ext cx="122279" cy="105488"/>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11250264"/>
              <a:satOff val="-16880"/>
              <a:lumOff val="-2745"/>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6">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D380CAE2-8F86-4055-B4BC-16D05D466FC8}" type="datetimeFigureOut">
              <a:rPr lang="es-ES"/>
              <a:pPr>
                <a:defRPr/>
              </a:pPr>
              <a:t>01/12/2014</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Haga clic para modificar el estilo de texto del patrón</a:t>
            </a:r>
          </a:p>
          <a:p>
            <a:pPr lvl="1"/>
            <a:r>
              <a:rPr lang="en-US" noProof="0" smtClean="0"/>
              <a:t>Segundo nivel</a:t>
            </a:r>
          </a:p>
          <a:p>
            <a:pPr lvl="2"/>
            <a:r>
              <a:rPr lang="en-US" noProof="0" smtClean="0"/>
              <a:t>Tercer nivel</a:t>
            </a:r>
          </a:p>
          <a:p>
            <a:pPr lvl="3"/>
            <a:r>
              <a:rPr lang="en-US" noProof="0" smtClean="0"/>
              <a:t>Cuarto nivel</a:t>
            </a:r>
          </a:p>
          <a:p>
            <a:pPr lvl="4"/>
            <a:r>
              <a:rPr lang="en-US" noProof="0" smtClean="0"/>
              <a:t>Quinto nivel</a:t>
            </a:r>
            <a:endParaRPr lang="es-ES" noProof="0"/>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C26DD1E3-E01B-49F3-8D15-90F61FA5E4D6}" type="slidenum">
              <a:rPr lang="es-ES"/>
              <a:pPr>
                <a:defRPr/>
              </a:pPr>
              <a:t>‹#›</a:t>
            </a:fld>
            <a:endParaRPr lang="es-ES"/>
          </a:p>
        </p:txBody>
      </p:sp>
    </p:spTree>
    <p:extLst>
      <p:ext uri="{BB962C8B-B14F-4D97-AF65-F5344CB8AC3E}">
        <p14:creationId xmlns:p14="http://schemas.microsoft.com/office/powerpoint/2010/main" val="715338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ir.thecoca-colacompany.com/phoenix.zhtml?c=94566&amp;p=irol-stockquote"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www.ecoplasticsltd.com/default.aspx"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Marcador de imagen de diapositiva 1"/>
          <p:cNvSpPr>
            <a:spLocks noGrp="1" noRot="1" noChangeAspect="1"/>
          </p:cNvSpPr>
          <p:nvPr>
            <p:ph type="sldImg"/>
          </p:nvPr>
        </p:nvSpPr>
        <p:spPr bwMode="auto">
          <a:noFill/>
          <a:ln>
            <a:solidFill>
              <a:srgbClr val="000000"/>
            </a:solidFill>
            <a:miter lim="800000"/>
            <a:headEnd/>
            <a:tailEnd/>
          </a:ln>
        </p:spPr>
      </p:sp>
      <p:sp>
        <p:nvSpPr>
          <p:cNvPr id="15362" name="Marcador de nota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S" dirty="0" err="1" smtClean="0"/>
              <a:t>What</a:t>
            </a:r>
            <a:r>
              <a:rPr lang="es-ES" dirty="0" smtClean="0"/>
              <a:t> </a:t>
            </a:r>
            <a:r>
              <a:rPr lang="es-ES" dirty="0" err="1" smtClean="0"/>
              <a:t>is</a:t>
            </a:r>
            <a:r>
              <a:rPr lang="es-ES" dirty="0" smtClean="0"/>
              <a:t> </a:t>
            </a:r>
            <a:r>
              <a:rPr lang="es-ES" dirty="0" err="1" smtClean="0"/>
              <a:t>Closed</a:t>
            </a:r>
            <a:r>
              <a:rPr lang="es-ES" dirty="0" smtClean="0"/>
              <a:t> </a:t>
            </a:r>
            <a:r>
              <a:rPr lang="es-ES" dirty="0" err="1" smtClean="0"/>
              <a:t>Lopped</a:t>
            </a:r>
            <a:r>
              <a:rPr lang="es-ES" dirty="0" smtClean="0"/>
              <a:t> </a:t>
            </a:r>
            <a:r>
              <a:rPr lang="es-ES" dirty="0" err="1" smtClean="0"/>
              <a:t>Cycle</a:t>
            </a:r>
            <a:r>
              <a:rPr lang="es-ES" dirty="0" smtClean="0"/>
              <a:t> </a:t>
            </a:r>
            <a:r>
              <a:rPr lang="es-ES" dirty="0" err="1" smtClean="0"/>
              <a:t>Production</a:t>
            </a:r>
            <a:r>
              <a:rPr lang="es-ES" dirty="0" smtClean="0"/>
              <a:t>? </a:t>
            </a:r>
          </a:p>
          <a:p>
            <a:pPr eaLnBrk="1" hangingPunct="1">
              <a:spcBef>
                <a:spcPct val="0"/>
              </a:spcBef>
            </a:pPr>
            <a:endParaRPr lang="es-ES" dirty="0" smtClean="0"/>
          </a:p>
          <a:p>
            <a:pPr eaLnBrk="1" hangingPunct="1">
              <a:spcBef>
                <a:spcPct val="0"/>
              </a:spcBef>
            </a:pPr>
            <a:r>
              <a:rPr lang="es-ES" dirty="0" err="1" smtClean="0"/>
              <a:t>This</a:t>
            </a:r>
            <a:r>
              <a:rPr lang="es-ES" dirty="0" smtClean="0"/>
              <a:t> </a:t>
            </a:r>
            <a:r>
              <a:rPr lang="es-ES" dirty="0" err="1" smtClean="0"/>
              <a:t>initiative</a:t>
            </a:r>
            <a:r>
              <a:rPr lang="es-ES" dirty="0" smtClean="0"/>
              <a:t> </a:t>
            </a:r>
            <a:r>
              <a:rPr lang="es-ES" dirty="0" err="1" smtClean="0"/>
              <a:t>is</a:t>
            </a:r>
            <a:r>
              <a:rPr lang="es-ES" dirty="0" smtClean="0"/>
              <a:t> </a:t>
            </a:r>
            <a:r>
              <a:rPr lang="es-ES" dirty="0" err="1" smtClean="0"/>
              <a:t>focused</a:t>
            </a:r>
            <a:r>
              <a:rPr lang="es-ES" dirty="0" smtClean="0"/>
              <a:t> </a:t>
            </a:r>
            <a:r>
              <a:rPr lang="es-ES" dirty="0" err="1" smtClean="0"/>
              <a:t>on</a:t>
            </a:r>
            <a:r>
              <a:rPr lang="es-ES" dirty="0" smtClean="0"/>
              <a:t> </a:t>
            </a:r>
            <a:r>
              <a:rPr lang="es-ES" dirty="0" err="1" smtClean="0"/>
              <a:t>promoting</a:t>
            </a:r>
            <a:r>
              <a:rPr lang="es-ES" dirty="0" smtClean="0"/>
              <a:t>, </a:t>
            </a:r>
            <a:r>
              <a:rPr lang="es-ES" dirty="0" err="1" smtClean="0"/>
              <a:t>introducing</a:t>
            </a:r>
            <a:r>
              <a:rPr lang="es-ES" dirty="0" smtClean="0"/>
              <a:t> and </a:t>
            </a:r>
            <a:r>
              <a:rPr lang="es-ES" dirty="0" err="1" smtClean="0"/>
              <a:t>applying</a:t>
            </a:r>
            <a:r>
              <a:rPr lang="es-ES" dirty="0" smtClean="0"/>
              <a:t> </a:t>
            </a:r>
            <a:r>
              <a:rPr lang="es-ES" dirty="0" err="1" smtClean="0"/>
              <a:t>the</a:t>
            </a:r>
            <a:r>
              <a:rPr lang="es-ES" dirty="0" smtClean="0"/>
              <a:t> concept of “</a:t>
            </a:r>
            <a:r>
              <a:rPr lang="es-ES" dirty="0" err="1" smtClean="0"/>
              <a:t>Closed</a:t>
            </a:r>
            <a:r>
              <a:rPr lang="es-ES" dirty="0" smtClean="0"/>
              <a:t> </a:t>
            </a:r>
            <a:r>
              <a:rPr lang="es-ES" dirty="0" err="1" smtClean="0"/>
              <a:t>Looped</a:t>
            </a:r>
            <a:r>
              <a:rPr lang="es-ES" dirty="0" smtClean="0"/>
              <a:t> </a:t>
            </a:r>
            <a:r>
              <a:rPr lang="es-ES" dirty="0" err="1" smtClean="0"/>
              <a:t>Cycle</a:t>
            </a:r>
            <a:r>
              <a:rPr lang="es-ES" dirty="0" smtClean="0"/>
              <a:t> </a:t>
            </a:r>
            <a:r>
              <a:rPr lang="es-ES" dirty="0" err="1" smtClean="0"/>
              <a:t>Production</a:t>
            </a:r>
            <a:r>
              <a:rPr lang="es-ES" dirty="0" smtClean="0"/>
              <a:t>” </a:t>
            </a:r>
            <a:r>
              <a:rPr lang="es-ES" dirty="0" err="1" smtClean="0"/>
              <a:t>to</a:t>
            </a:r>
            <a:r>
              <a:rPr lang="es-ES" dirty="0" smtClean="0"/>
              <a:t> </a:t>
            </a:r>
            <a:r>
              <a:rPr lang="es-ES" dirty="0" err="1" smtClean="0"/>
              <a:t>the</a:t>
            </a:r>
            <a:r>
              <a:rPr lang="es-ES" dirty="0" smtClean="0"/>
              <a:t> </a:t>
            </a:r>
            <a:r>
              <a:rPr lang="es-ES" dirty="0" err="1" smtClean="0"/>
              <a:t>productive</a:t>
            </a:r>
            <a:r>
              <a:rPr lang="es-ES" dirty="0" smtClean="0"/>
              <a:t> sector of </a:t>
            </a:r>
            <a:r>
              <a:rPr lang="es-ES" dirty="0" err="1" smtClean="0"/>
              <a:t>nations</a:t>
            </a:r>
            <a:r>
              <a:rPr lang="es-ES" dirty="0" smtClean="0"/>
              <a:t> in </a:t>
            </a:r>
            <a:r>
              <a:rPr lang="es-ES" dirty="0" err="1" smtClean="0"/>
              <a:t>the</a:t>
            </a:r>
            <a:r>
              <a:rPr lang="es-ES" dirty="0" smtClean="0"/>
              <a:t> </a:t>
            </a:r>
            <a:r>
              <a:rPr lang="es-ES" dirty="0" err="1" smtClean="0"/>
              <a:t>Americas</a:t>
            </a:r>
            <a:r>
              <a:rPr lang="es-ES" dirty="0" smtClean="0"/>
              <a:t> as a </a:t>
            </a:r>
            <a:r>
              <a:rPr lang="es-ES" dirty="0" err="1" smtClean="0"/>
              <a:t>key</a:t>
            </a:r>
            <a:r>
              <a:rPr lang="es-ES" dirty="0" smtClean="0"/>
              <a:t> </a:t>
            </a:r>
            <a:r>
              <a:rPr lang="es-ES" dirty="0" err="1" smtClean="0"/>
              <a:t>solution</a:t>
            </a:r>
            <a:r>
              <a:rPr lang="es-ES" dirty="0" smtClean="0"/>
              <a:t> </a:t>
            </a:r>
            <a:r>
              <a:rPr lang="es-ES" dirty="0" err="1" smtClean="0"/>
              <a:t>to</a:t>
            </a:r>
            <a:r>
              <a:rPr lang="es-ES" dirty="0" smtClean="0"/>
              <a:t> </a:t>
            </a:r>
            <a:r>
              <a:rPr lang="es-ES" dirty="0" err="1" smtClean="0"/>
              <a:t>help</a:t>
            </a:r>
            <a:r>
              <a:rPr lang="es-ES" dirty="0" smtClean="0"/>
              <a:t> </a:t>
            </a:r>
            <a:r>
              <a:rPr lang="es-ES" dirty="0" err="1" smtClean="0"/>
              <a:t>mitigate</a:t>
            </a:r>
            <a:r>
              <a:rPr lang="es-ES" dirty="0" smtClean="0"/>
              <a:t> </a:t>
            </a:r>
            <a:r>
              <a:rPr lang="es-ES" dirty="0" err="1" smtClean="0"/>
              <a:t>climate</a:t>
            </a:r>
            <a:r>
              <a:rPr lang="es-ES" dirty="0" smtClean="0"/>
              <a:t> </a:t>
            </a:r>
            <a:r>
              <a:rPr lang="es-ES" dirty="0" err="1" smtClean="0"/>
              <a:t>change</a:t>
            </a:r>
            <a:r>
              <a:rPr lang="es-ES" dirty="0" smtClean="0"/>
              <a:t> </a:t>
            </a:r>
            <a:r>
              <a:rPr lang="es-ES" dirty="0" err="1" smtClean="0"/>
              <a:t>through</a:t>
            </a:r>
            <a:r>
              <a:rPr lang="es-ES" dirty="0" smtClean="0"/>
              <a:t> </a:t>
            </a:r>
            <a:r>
              <a:rPr lang="es-ES" dirty="0" err="1" smtClean="0"/>
              <a:t>sustainable</a:t>
            </a:r>
            <a:r>
              <a:rPr lang="es-ES" dirty="0" smtClean="0"/>
              <a:t> and eco-</a:t>
            </a:r>
            <a:r>
              <a:rPr lang="es-ES" dirty="0" err="1" smtClean="0"/>
              <a:t>effective</a:t>
            </a:r>
            <a:r>
              <a:rPr lang="es-ES" dirty="0" smtClean="0"/>
              <a:t> </a:t>
            </a:r>
            <a:r>
              <a:rPr lang="es-ES" dirty="0" err="1" smtClean="0"/>
              <a:t>production</a:t>
            </a:r>
            <a:r>
              <a:rPr lang="es-ES" dirty="0" smtClean="0"/>
              <a:t>. </a:t>
            </a:r>
            <a:r>
              <a:rPr lang="es-ES" dirty="0" err="1" smtClean="0"/>
              <a:t>This</a:t>
            </a:r>
            <a:r>
              <a:rPr lang="es-ES" dirty="0" smtClean="0"/>
              <a:t> </a:t>
            </a:r>
            <a:r>
              <a:rPr lang="es-ES" dirty="0" err="1" smtClean="0"/>
              <a:t>implies</a:t>
            </a:r>
            <a:r>
              <a:rPr lang="es-ES" dirty="0" smtClean="0"/>
              <a:t> </a:t>
            </a:r>
            <a:r>
              <a:rPr lang="es-ES" dirty="0" err="1" smtClean="0"/>
              <a:t>the</a:t>
            </a:r>
            <a:r>
              <a:rPr lang="es-ES" dirty="0" smtClean="0"/>
              <a:t> </a:t>
            </a:r>
            <a:r>
              <a:rPr lang="es-ES" dirty="0" err="1" smtClean="0"/>
              <a:t>development</a:t>
            </a:r>
            <a:r>
              <a:rPr lang="es-ES" dirty="0" smtClean="0"/>
              <a:t> of industrial </a:t>
            </a:r>
            <a:r>
              <a:rPr lang="es-ES" dirty="0" err="1" smtClean="0"/>
              <a:t>processes</a:t>
            </a:r>
            <a:r>
              <a:rPr lang="es-ES" dirty="0" smtClean="0"/>
              <a:t> </a:t>
            </a:r>
            <a:r>
              <a:rPr lang="es-ES" dirty="0" err="1" smtClean="0"/>
              <a:t>or</a:t>
            </a:r>
            <a:r>
              <a:rPr lang="es-ES" dirty="0" smtClean="0"/>
              <a:t> of </a:t>
            </a:r>
            <a:r>
              <a:rPr lang="es-ES" dirty="0" err="1" smtClean="0"/>
              <a:t>manufacturing</a:t>
            </a:r>
            <a:r>
              <a:rPr lang="es-ES" dirty="0" smtClean="0"/>
              <a:t> in </a:t>
            </a:r>
            <a:r>
              <a:rPr lang="es-ES" dirty="0" err="1" smtClean="0"/>
              <a:t>which</a:t>
            </a:r>
            <a:r>
              <a:rPr lang="es-ES" dirty="0" smtClean="0"/>
              <a:t> </a:t>
            </a:r>
            <a:r>
              <a:rPr lang="es-ES" dirty="0" err="1" smtClean="0"/>
              <a:t>materials</a:t>
            </a:r>
            <a:r>
              <a:rPr lang="es-ES" dirty="0" smtClean="0"/>
              <a:t> </a:t>
            </a:r>
            <a:r>
              <a:rPr lang="es-ES" dirty="0" err="1" smtClean="0"/>
              <a:t>utilized</a:t>
            </a:r>
            <a:r>
              <a:rPr lang="es-ES" dirty="0" smtClean="0"/>
              <a:t> in a </a:t>
            </a:r>
            <a:r>
              <a:rPr lang="es-ES" dirty="0" err="1" smtClean="0"/>
              <a:t>product</a:t>
            </a:r>
            <a:r>
              <a:rPr lang="es-ES" dirty="0" smtClean="0"/>
              <a:t> </a:t>
            </a:r>
            <a:r>
              <a:rPr lang="es-ES" dirty="0" err="1" smtClean="0"/>
              <a:t>become</a:t>
            </a:r>
            <a:r>
              <a:rPr lang="es-ES" dirty="0" smtClean="0"/>
              <a:t> </a:t>
            </a:r>
            <a:r>
              <a:rPr lang="es-ES" dirty="0" err="1" smtClean="0"/>
              <a:t>valuable</a:t>
            </a:r>
            <a:r>
              <a:rPr lang="es-ES" dirty="0" smtClean="0"/>
              <a:t> </a:t>
            </a:r>
            <a:r>
              <a:rPr lang="es-ES" dirty="0" err="1" smtClean="0"/>
              <a:t>nutrients</a:t>
            </a:r>
            <a:r>
              <a:rPr lang="es-ES" dirty="0" smtClean="0"/>
              <a:t> </a:t>
            </a:r>
            <a:r>
              <a:rPr lang="es-ES" dirty="0" err="1" smtClean="0"/>
              <a:t>upon</a:t>
            </a:r>
            <a:r>
              <a:rPr lang="es-ES" dirty="0" smtClean="0"/>
              <a:t> </a:t>
            </a:r>
            <a:r>
              <a:rPr lang="es-ES" dirty="0" err="1" smtClean="0"/>
              <a:t>reaching</a:t>
            </a:r>
            <a:r>
              <a:rPr lang="es-ES" dirty="0" smtClean="0"/>
              <a:t> </a:t>
            </a:r>
            <a:r>
              <a:rPr lang="es-ES" dirty="0" err="1" smtClean="0"/>
              <a:t>the</a:t>
            </a:r>
            <a:r>
              <a:rPr lang="es-ES" dirty="0" smtClean="0"/>
              <a:t> </a:t>
            </a:r>
            <a:r>
              <a:rPr lang="es-ES" dirty="0" err="1" smtClean="0"/>
              <a:t>end</a:t>
            </a:r>
            <a:r>
              <a:rPr lang="es-ES" dirty="0" smtClean="0"/>
              <a:t> of </a:t>
            </a:r>
            <a:r>
              <a:rPr lang="es-ES" dirty="0" err="1" smtClean="0"/>
              <a:t>their</a:t>
            </a:r>
            <a:r>
              <a:rPr lang="es-ES" dirty="0" smtClean="0"/>
              <a:t> </a:t>
            </a:r>
            <a:r>
              <a:rPr lang="es-ES" dirty="0" err="1" smtClean="0"/>
              <a:t>useful</a:t>
            </a:r>
            <a:r>
              <a:rPr lang="es-ES" dirty="0" smtClean="0"/>
              <a:t> </a:t>
            </a:r>
            <a:r>
              <a:rPr lang="es-ES" dirty="0" err="1" smtClean="0"/>
              <a:t>life</a:t>
            </a:r>
            <a:r>
              <a:rPr lang="es-ES" dirty="0" smtClean="0"/>
              <a:t>. </a:t>
            </a:r>
            <a:r>
              <a:rPr lang="es-ES" dirty="0" err="1" smtClean="0"/>
              <a:t>This</a:t>
            </a:r>
            <a:r>
              <a:rPr lang="es-ES" dirty="0" smtClean="0"/>
              <a:t> </a:t>
            </a:r>
            <a:r>
              <a:rPr lang="es-ES" dirty="0" err="1" smtClean="0"/>
              <a:t>may</a:t>
            </a:r>
            <a:r>
              <a:rPr lang="es-ES" dirty="0" smtClean="0"/>
              <a:t> </a:t>
            </a:r>
            <a:r>
              <a:rPr lang="es-ES" dirty="0" err="1" smtClean="0"/>
              <a:t>incentivize</a:t>
            </a:r>
            <a:r>
              <a:rPr lang="es-ES" dirty="0" smtClean="0"/>
              <a:t> </a:t>
            </a:r>
            <a:r>
              <a:rPr lang="es-ES" dirty="0" err="1" smtClean="0"/>
              <a:t>nations</a:t>
            </a:r>
            <a:r>
              <a:rPr lang="es-ES" dirty="0" smtClean="0"/>
              <a:t> </a:t>
            </a:r>
            <a:r>
              <a:rPr lang="es-ES" dirty="0" err="1" smtClean="0"/>
              <a:t>to</a:t>
            </a:r>
            <a:r>
              <a:rPr lang="es-ES" dirty="0" smtClean="0"/>
              <a:t> </a:t>
            </a:r>
            <a:r>
              <a:rPr lang="es-ES" dirty="0" err="1" smtClean="0"/>
              <a:t>achieve</a:t>
            </a:r>
            <a:r>
              <a:rPr lang="es-ES" dirty="0" smtClean="0"/>
              <a:t> </a:t>
            </a:r>
            <a:r>
              <a:rPr lang="es-ES" dirty="0" err="1" smtClean="0"/>
              <a:t>closed</a:t>
            </a:r>
            <a:r>
              <a:rPr lang="es-ES" dirty="0" smtClean="0"/>
              <a:t> </a:t>
            </a:r>
            <a:r>
              <a:rPr lang="es-ES" dirty="0" err="1" smtClean="0"/>
              <a:t>looped</a:t>
            </a:r>
            <a:r>
              <a:rPr lang="es-ES" dirty="0" smtClean="0"/>
              <a:t> </a:t>
            </a:r>
            <a:r>
              <a:rPr lang="es-ES" dirty="0" err="1" smtClean="0"/>
              <a:t>cycle</a:t>
            </a:r>
            <a:r>
              <a:rPr lang="es-ES" dirty="0" smtClean="0"/>
              <a:t> </a:t>
            </a:r>
            <a:r>
              <a:rPr lang="es-ES" dirty="0" err="1" smtClean="0"/>
              <a:t>consumption</a:t>
            </a:r>
            <a:r>
              <a:rPr lang="es-ES" dirty="0" smtClean="0"/>
              <a:t> </a:t>
            </a:r>
            <a:r>
              <a:rPr lang="es-ES" dirty="0" err="1" smtClean="0"/>
              <a:t>patterns</a:t>
            </a:r>
            <a:r>
              <a:rPr lang="es-ES" dirty="0" smtClean="0"/>
              <a:t> </a:t>
            </a:r>
            <a:r>
              <a:rPr lang="es-ES" dirty="0" err="1" smtClean="0"/>
              <a:t>or</a:t>
            </a:r>
            <a:r>
              <a:rPr lang="es-ES" dirty="0" smtClean="0"/>
              <a:t> circular </a:t>
            </a:r>
            <a:r>
              <a:rPr lang="es-ES" dirty="0" err="1" smtClean="0"/>
              <a:t>economies</a:t>
            </a:r>
            <a:r>
              <a:rPr lang="es-ES" dirty="0" smtClean="0"/>
              <a:t> </a:t>
            </a:r>
            <a:r>
              <a:rPr lang="es-ES" dirty="0" err="1" smtClean="0"/>
              <a:t>that</a:t>
            </a:r>
            <a:r>
              <a:rPr lang="es-ES" dirty="0" smtClean="0"/>
              <a:t> </a:t>
            </a:r>
            <a:r>
              <a:rPr lang="es-ES" dirty="0" err="1" smtClean="0"/>
              <a:t>will</a:t>
            </a:r>
            <a:r>
              <a:rPr lang="es-ES" dirty="0" smtClean="0"/>
              <a:t> </a:t>
            </a:r>
            <a:r>
              <a:rPr lang="es-ES" dirty="0" err="1" smtClean="0"/>
              <a:t>contribute</a:t>
            </a:r>
            <a:r>
              <a:rPr lang="es-ES" dirty="0" smtClean="0"/>
              <a:t> </a:t>
            </a:r>
            <a:r>
              <a:rPr lang="es-ES" dirty="0" err="1" smtClean="0"/>
              <a:t>to</a:t>
            </a:r>
            <a:r>
              <a:rPr lang="es-ES" dirty="0" smtClean="0"/>
              <a:t> </a:t>
            </a:r>
            <a:r>
              <a:rPr lang="es-ES" dirty="0" err="1" smtClean="0"/>
              <a:t>reducing</a:t>
            </a:r>
            <a:r>
              <a:rPr lang="es-ES" dirty="0" smtClean="0"/>
              <a:t> </a:t>
            </a:r>
            <a:r>
              <a:rPr lang="es-ES" dirty="0" err="1" smtClean="0"/>
              <a:t>dependency</a:t>
            </a:r>
            <a:r>
              <a:rPr lang="es-ES" dirty="0" smtClean="0"/>
              <a:t> </a:t>
            </a:r>
            <a:r>
              <a:rPr lang="es-ES" dirty="0" err="1" smtClean="0"/>
              <a:t>on</a:t>
            </a:r>
            <a:r>
              <a:rPr lang="es-ES" dirty="0" smtClean="0"/>
              <a:t> </a:t>
            </a:r>
            <a:r>
              <a:rPr lang="es-ES" dirty="0" err="1" smtClean="0"/>
              <a:t>continuous</a:t>
            </a:r>
            <a:r>
              <a:rPr lang="es-ES" dirty="0" smtClean="0"/>
              <a:t> </a:t>
            </a:r>
            <a:r>
              <a:rPr lang="es-ES" dirty="0" err="1" smtClean="0"/>
              <a:t>extraction</a:t>
            </a:r>
            <a:r>
              <a:rPr lang="es-ES" dirty="0" smtClean="0"/>
              <a:t> of </a:t>
            </a:r>
            <a:r>
              <a:rPr lang="es-ES" dirty="0" err="1" smtClean="0"/>
              <a:t>increasingly</a:t>
            </a:r>
            <a:r>
              <a:rPr lang="es-ES" dirty="0" smtClean="0"/>
              <a:t> </a:t>
            </a:r>
            <a:r>
              <a:rPr lang="es-ES" dirty="0" err="1" smtClean="0"/>
              <a:t>scarce</a:t>
            </a:r>
            <a:r>
              <a:rPr lang="es-ES" dirty="0" smtClean="0"/>
              <a:t> </a:t>
            </a:r>
            <a:r>
              <a:rPr lang="es-ES" dirty="0" err="1" smtClean="0"/>
              <a:t>commodities</a:t>
            </a:r>
            <a:r>
              <a:rPr lang="es-ES" dirty="0" smtClean="0"/>
              <a:t>, </a:t>
            </a:r>
            <a:r>
              <a:rPr lang="es-ES" dirty="0" err="1" smtClean="0"/>
              <a:t>improving</a:t>
            </a:r>
            <a:r>
              <a:rPr lang="es-ES" dirty="0" smtClean="0"/>
              <a:t> </a:t>
            </a:r>
            <a:r>
              <a:rPr lang="es-ES" b="1" dirty="0" err="1" smtClean="0"/>
              <a:t>energy</a:t>
            </a:r>
            <a:r>
              <a:rPr lang="es-ES" b="1" dirty="0" smtClean="0"/>
              <a:t> </a:t>
            </a:r>
            <a:r>
              <a:rPr lang="es-ES" b="1" dirty="0" err="1" smtClean="0"/>
              <a:t>efficiency</a:t>
            </a:r>
            <a:r>
              <a:rPr lang="es-ES" dirty="0" smtClean="0"/>
              <a:t> as </a:t>
            </a:r>
            <a:r>
              <a:rPr lang="es-ES" dirty="0" err="1" smtClean="0"/>
              <a:t>well</a:t>
            </a:r>
            <a:r>
              <a:rPr lang="es-ES" dirty="0" smtClean="0"/>
              <a:t> as </a:t>
            </a:r>
            <a:r>
              <a:rPr lang="es-ES" dirty="0" err="1" smtClean="0"/>
              <a:t>increase</a:t>
            </a:r>
            <a:r>
              <a:rPr lang="es-ES" dirty="0" smtClean="0"/>
              <a:t> </a:t>
            </a:r>
            <a:r>
              <a:rPr lang="es-ES" b="1" dirty="0" err="1" smtClean="0"/>
              <a:t>environmental</a:t>
            </a:r>
            <a:r>
              <a:rPr lang="es-ES" b="1" dirty="0" smtClean="0"/>
              <a:t> performance</a:t>
            </a:r>
            <a:r>
              <a:rPr lang="es-ES" dirty="0" smtClean="0"/>
              <a:t> </a:t>
            </a:r>
            <a:r>
              <a:rPr lang="es-ES" dirty="0" err="1" smtClean="0"/>
              <a:t>due</a:t>
            </a:r>
            <a:r>
              <a:rPr lang="es-ES" dirty="0" smtClean="0"/>
              <a:t> </a:t>
            </a:r>
            <a:r>
              <a:rPr lang="es-ES" dirty="0" err="1" smtClean="0"/>
              <a:t>to</a:t>
            </a:r>
            <a:r>
              <a:rPr lang="es-ES" dirty="0" smtClean="0"/>
              <a:t> </a:t>
            </a:r>
            <a:r>
              <a:rPr lang="es-ES" dirty="0" err="1" smtClean="0"/>
              <a:t>the</a:t>
            </a:r>
            <a:r>
              <a:rPr lang="es-ES" dirty="0" smtClean="0"/>
              <a:t> </a:t>
            </a:r>
            <a:r>
              <a:rPr lang="es-ES" dirty="0" err="1" smtClean="0"/>
              <a:t>reduction</a:t>
            </a:r>
            <a:r>
              <a:rPr lang="es-ES" dirty="0" smtClean="0"/>
              <a:t> of GHG </a:t>
            </a:r>
            <a:r>
              <a:rPr lang="es-ES" dirty="0" err="1" smtClean="0"/>
              <a:t>emissions</a:t>
            </a:r>
            <a:r>
              <a:rPr lang="es-ES" dirty="0" smtClean="0"/>
              <a:t>, </a:t>
            </a:r>
            <a:r>
              <a:rPr lang="es-ES" dirty="0" err="1" smtClean="0"/>
              <a:t>solid</a:t>
            </a:r>
            <a:r>
              <a:rPr lang="es-ES" dirty="0" smtClean="0"/>
              <a:t> </a:t>
            </a:r>
            <a:r>
              <a:rPr lang="es-ES" dirty="0" err="1" smtClean="0"/>
              <a:t>waste</a:t>
            </a:r>
            <a:r>
              <a:rPr lang="es-ES" dirty="0" smtClean="0"/>
              <a:t> and </a:t>
            </a:r>
            <a:r>
              <a:rPr lang="es-ES" dirty="0" err="1" smtClean="0"/>
              <a:t>waste</a:t>
            </a:r>
            <a:r>
              <a:rPr lang="es-ES" dirty="0" smtClean="0"/>
              <a:t> </a:t>
            </a:r>
            <a:r>
              <a:rPr lang="es-ES" dirty="0" err="1" smtClean="0"/>
              <a:t>water</a:t>
            </a:r>
            <a:r>
              <a:rPr lang="es-ES" dirty="0" smtClean="0"/>
              <a:t> </a:t>
            </a:r>
            <a:r>
              <a:rPr lang="es-ES" dirty="0" err="1" smtClean="0"/>
              <a:t>generation</a:t>
            </a:r>
            <a:r>
              <a:rPr lang="es-ES" dirty="0" smtClean="0"/>
              <a:t> </a:t>
            </a:r>
            <a:r>
              <a:rPr lang="es-ES" dirty="0" err="1" smtClean="0"/>
              <a:t>among</a:t>
            </a:r>
            <a:r>
              <a:rPr lang="es-ES" dirty="0" smtClean="0"/>
              <a:t> </a:t>
            </a:r>
            <a:r>
              <a:rPr lang="es-ES" dirty="0" err="1" smtClean="0"/>
              <a:t>other</a:t>
            </a:r>
            <a:r>
              <a:rPr lang="es-ES" dirty="0" smtClean="0"/>
              <a:t> </a:t>
            </a:r>
            <a:r>
              <a:rPr lang="es-ES" dirty="0" err="1" smtClean="0"/>
              <a:t>environmental</a:t>
            </a:r>
            <a:r>
              <a:rPr lang="es-ES" dirty="0" smtClean="0"/>
              <a:t> </a:t>
            </a:r>
            <a:r>
              <a:rPr lang="es-ES" dirty="0" err="1" smtClean="0"/>
              <a:t>impacts</a:t>
            </a:r>
            <a:r>
              <a:rPr lang="es-ES" dirty="0" smtClean="0"/>
              <a:t> </a:t>
            </a:r>
            <a:r>
              <a:rPr lang="es-ES" dirty="0" err="1" smtClean="0"/>
              <a:t>while</a:t>
            </a:r>
            <a:r>
              <a:rPr lang="es-ES" dirty="0" smtClean="0"/>
              <a:t> </a:t>
            </a:r>
            <a:r>
              <a:rPr lang="es-ES" dirty="0" err="1" smtClean="0"/>
              <a:t>simultaneously</a:t>
            </a:r>
            <a:r>
              <a:rPr lang="es-ES" dirty="0" smtClean="0"/>
              <a:t> </a:t>
            </a:r>
            <a:r>
              <a:rPr lang="es-ES" dirty="0" err="1" smtClean="0"/>
              <a:t>improving</a:t>
            </a:r>
            <a:r>
              <a:rPr lang="es-ES" dirty="0" smtClean="0"/>
              <a:t> </a:t>
            </a:r>
            <a:r>
              <a:rPr lang="es-ES" dirty="0" err="1" smtClean="0"/>
              <a:t>the</a:t>
            </a:r>
            <a:r>
              <a:rPr lang="es-ES" dirty="0" smtClean="0"/>
              <a:t> </a:t>
            </a:r>
            <a:r>
              <a:rPr lang="es-ES" dirty="0" err="1" smtClean="0"/>
              <a:t>productivity</a:t>
            </a:r>
            <a:r>
              <a:rPr lang="es-ES" dirty="0" smtClean="0"/>
              <a:t> and </a:t>
            </a:r>
            <a:r>
              <a:rPr lang="es-ES" dirty="0" err="1" smtClean="0"/>
              <a:t>competitiveness</a:t>
            </a:r>
            <a:r>
              <a:rPr lang="es-ES" dirty="0" smtClean="0"/>
              <a:t> of </a:t>
            </a:r>
            <a:r>
              <a:rPr lang="es-ES" dirty="0" err="1" smtClean="0"/>
              <a:t>businesses</a:t>
            </a:r>
            <a:r>
              <a:rPr lang="es-ES" dirty="0" smtClean="0"/>
              <a:t>.</a:t>
            </a:r>
            <a:endParaRPr lang="es-ES_tradnl" dirty="0" smtClean="0"/>
          </a:p>
          <a:p>
            <a:pPr eaLnBrk="1" hangingPunct="1">
              <a:spcBef>
                <a:spcPct val="0"/>
              </a:spcBef>
            </a:pPr>
            <a:endParaRPr lang="es-ES" dirty="0" smtClean="0"/>
          </a:p>
        </p:txBody>
      </p:sp>
      <p:sp>
        <p:nvSpPr>
          <p:cNvPr id="15363" name="Marcador de número de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6E8530F-A8CE-46CC-9B24-8293C77986BD}" type="slidenum">
              <a:rPr lang="es-ES"/>
              <a:pPr fontAlgn="base">
                <a:spcBef>
                  <a:spcPct val="0"/>
                </a:spcBef>
                <a:spcAft>
                  <a:spcPct val="0"/>
                </a:spcAft>
                <a:defRPr/>
              </a:pPr>
              <a:t>1</a:t>
            </a:fld>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C26DD1E3-E01B-49F3-8D15-90F61FA5E4D6}" type="slidenum">
              <a:rPr lang="es-ES" smtClean="0"/>
              <a:pPr>
                <a:defRPr/>
              </a:pPr>
              <a:t>2</a:t>
            </a:fld>
            <a:endParaRPr lang="es-ES"/>
          </a:p>
        </p:txBody>
      </p:sp>
    </p:spTree>
    <p:extLst>
      <p:ext uri="{BB962C8B-B14F-4D97-AF65-F5344CB8AC3E}">
        <p14:creationId xmlns:p14="http://schemas.microsoft.com/office/powerpoint/2010/main" val="3884052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TextEdit="1"/>
          </p:cNvSpPr>
          <p:nvPr>
            <p:ph type="sldImg"/>
          </p:nvPr>
        </p:nvSpPr>
        <p:spPr bwMode="auto">
          <a:noFill/>
          <a:ln>
            <a:solidFill>
              <a:srgbClr val="000000"/>
            </a:solidFill>
            <a:miter lim="800000"/>
            <a:headEnd/>
            <a:tailEnd/>
          </a:ln>
        </p:spPr>
      </p:sp>
      <p:sp>
        <p:nvSpPr>
          <p:cNvPr id="53251" name="Rectangle 3"/>
          <p:cNvSpPr>
            <a:spLocks noGrp="1"/>
          </p:cNvSpPr>
          <p:nvPr>
            <p:ph type="body" idx="1"/>
          </p:nvPr>
        </p:nvSpPr>
        <p:spPr bwMode="auto">
          <a:noFill/>
        </p:spPr>
        <p:txBody>
          <a:bodyPr wrap="square" numCol="1" anchor="t" anchorCtr="0" compatLnSpc="1">
            <a:prstTxWarp prst="textNoShape">
              <a:avLst/>
            </a:prstTxWarp>
          </a:bodyPr>
          <a:lstStyle/>
          <a:p>
            <a:pPr>
              <a:lnSpc>
                <a:spcPct val="80000"/>
              </a:lnSpc>
            </a:pPr>
            <a:r>
              <a:rPr lang="en-US" sz="1000" dirty="0" smtClean="0"/>
              <a:t>Polystyrene is a petroleum-based plastic made from the styrene monomer </a:t>
            </a:r>
          </a:p>
          <a:p>
            <a:pPr>
              <a:lnSpc>
                <a:spcPct val="80000"/>
              </a:lnSpc>
            </a:pPr>
            <a:r>
              <a:rPr lang="en-US" sz="1000" dirty="0" smtClean="0"/>
              <a:t>Styrofoam can generate the most deadly toxins ever studied like XX</a:t>
            </a:r>
          </a:p>
          <a:p>
            <a:pPr>
              <a:lnSpc>
                <a:spcPct val="80000"/>
              </a:lnSpc>
            </a:pPr>
            <a:r>
              <a:rPr lang="en-US" sz="1000" dirty="0" smtClean="0"/>
              <a:t>Workers are exposed to the polystyrene and consumers.</a:t>
            </a:r>
          </a:p>
          <a:p>
            <a:pPr>
              <a:lnSpc>
                <a:spcPct val="80000"/>
              </a:lnSpc>
            </a:pPr>
            <a:r>
              <a:rPr lang="es-ES" sz="1000" dirty="0" err="1" smtClean="0"/>
              <a:t>Plastics</a:t>
            </a:r>
            <a:r>
              <a:rPr lang="es-ES" sz="1000" dirty="0" smtClean="0"/>
              <a:t> are </a:t>
            </a:r>
            <a:r>
              <a:rPr lang="es-ES" sz="1000" dirty="0" err="1" smtClean="0"/>
              <a:t>manufactured</a:t>
            </a:r>
            <a:r>
              <a:rPr lang="es-ES" sz="1000" dirty="0" smtClean="0"/>
              <a:t> </a:t>
            </a:r>
            <a:r>
              <a:rPr lang="es-ES" sz="1000" dirty="0" err="1" smtClean="0"/>
              <a:t>from</a:t>
            </a:r>
            <a:r>
              <a:rPr lang="es-ES" sz="1000" dirty="0" smtClean="0"/>
              <a:t> </a:t>
            </a:r>
            <a:r>
              <a:rPr lang="es-ES" sz="1000" dirty="0" err="1" smtClean="0"/>
              <a:t>oil</a:t>
            </a:r>
            <a:r>
              <a:rPr lang="es-ES" sz="1000" dirty="0" smtClean="0"/>
              <a:t> and gas. </a:t>
            </a:r>
            <a:r>
              <a:rPr lang="es-ES" sz="1000" dirty="0" err="1" smtClean="0"/>
              <a:t>These</a:t>
            </a:r>
            <a:r>
              <a:rPr lang="es-ES" sz="1000" dirty="0" smtClean="0"/>
              <a:t> are </a:t>
            </a:r>
            <a:r>
              <a:rPr lang="es-ES" sz="1000" dirty="0" err="1" smtClean="0"/>
              <a:t>not</a:t>
            </a:r>
            <a:r>
              <a:rPr lang="es-ES" sz="1000" dirty="0" smtClean="0"/>
              <a:t> biodegradable material </a:t>
            </a:r>
            <a:r>
              <a:rPr lang="es-ES" sz="1000" dirty="0" err="1" smtClean="0"/>
              <a:t>hence</a:t>
            </a:r>
            <a:r>
              <a:rPr lang="es-ES" sz="1000" dirty="0" smtClean="0"/>
              <a:t> </a:t>
            </a:r>
            <a:r>
              <a:rPr lang="es-ES" sz="1000" dirty="0" err="1" smtClean="0"/>
              <a:t>they</a:t>
            </a:r>
            <a:r>
              <a:rPr lang="es-ES" sz="1000" dirty="0" smtClean="0"/>
              <a:t> </a:t>
            </a:r>
            <a:r>
              <a:rPr lang="es-ES" sz="1000" dirty="0" err="1" smtClean="0"/>
              <a:t>need</a:t>
            </a:r>
            <a:r>
              <a:rPr lang="es-ES" sz="1000" dirty="0" smtClean="0"/>
              <a:t> </a:t>
            </a:r>
            <a:r>
              <a:rPr lang="es-ES" sz="1000" dirty="0" err="1" smtClean="0"/>
              <a:t>to</a:t>
            </a:r>
            <a:r>
              <a:rPr lang="es-ES" sz="1000" dirty="0" smtClean="0"/>
              <a:t> be </a:t>
            </a:r>
            <a:r>
              <a:rPr lang="es-ES" sz="1000" dirty="0" err="1" smtClean="0"/>
              <a:t>disposed</a:t>
            </a:r>
            <a:r>
              <a:rPr lang="es-ES" sz="1000" dirty="0" smtClean="0"/>
              <a:t> in </a:t>
            </a:r>
            <a:r>
              <a:rPr lang="es-ES" sz="1000" dirty="0" err="1" smtClean="0"/>
              <a:t>landfills</a:t>
            </a:r>
            <a:r>
              <a:rPr lang="es-ES" sz="1000" dirty="0" smtClean="0"/>
              <a:t>, </a:t>
            </a:r>
            <a:r>
              <a:rPr lang="es-ES" sz="1000" dirty="0" err="1" smtClean="0"/>
              <a:t>which</a:t>
            </a:r>
            <a:r>
              <a:rPr lang="es-ES" sz="1000" dirty="0" smtClean="0"/>
              <a:t> </a:t>
            </a:r>
            <a:r>
              <a:rPr lang="es-ES" sz="1000" dirty="0" err="1" smtClean="0"/>
              <a:t>then</a:t>
            </a:r>
            <a:r>
              <a:rPr lang="es-ES" sz="1000" dirty="0" smtClean="0"/>
              <a:t> </a:t>
            </a:r>
            <a:r>
              <a:rPr lang="es-ES" sz="1000" dirty="0" err="1" smtClean="0"/>
              <a:t>for</a:t>
            </a:r>
            <a:r>
              <a:rPr lang="es-ES" sz="1000" dirty="0" smtClean="0"/>
              <a:t> </a:t>
            </a:r>
            <a:r>
              <a:rPr lang="es-ES" sz="1000" dirty="0" err="1" smtClean="0"/>
              <a:t>many</a:t>
            </a:r>
            <a:r>
              <a:rPr lang="es-ES" sz="1000" dirty="0" smtClean="0"/>
              <a:t> </a:t>
            </a:r>
            <a:r>
              <a:rPr lang="es-ES" sz="1000" dirty="0" err="1" smtClean="0"/>
              <a:t>years</a:t>
            </a:r>
            <a:r>
              <a:rPr lang="es-ES" sz="1000" dirty="0" smtClean="0"/>
              <a:t> </a:t>
            </a:r>
            <a:r>
              <a:rPr lang="es-ES" sz="1000" dirty="0" err="1" smtClean="0"/>
              <a:t>pollute</a:t>
            </a:r>
            <a:r>
              <a:rPr lang="es-ES" sz="1000" dirty="0" smtClean="0"/>
              <a:t> </a:t>
            </a:r>
            <a:r>
              <a:rPr lang="es-ES" sz="1000" dirty="0" err="1" smtClean="0"/>
              <a:t>ground</a:t>
            </a:r>
            <a:r>
              <a:rPr lang="es-ES" sz="1000" dirty="0" smtClean="0"/>
              <a:t> </a:t>
            </a:r>
            <a:r>
              <a:rPr lang="es-ES" sz="1000" dirty="0" err="1" smtClean="0"/>
              <a:t>water</a:t>
            </a:r>
            <a:r>
              <a:rPr lang="es-ES" sz="1000" dirty="0" smtClean="0"/>
              <a:t>.</a:t>
            </a:r>
            <a:r>
              <a:rPr lang="en-US" sz="1000" dirty="0" smtClean="0"/>
              <a:t> </a:t>
            </a:r>
          </a:p>
          <a:p>
            <a:pPr>
              <a:lnSpc>
                <a:spcPct val="80000"/>
              </a:lnSpc>
            </a:pPr>
            <a:r>
              <a:rPr lang="es-ES" sz="1000" dirty="0" err="1" smtClean="0"/>
              <a:t>Polystyrene</a:t>
            </a:r>
            <a:r>
              <a:rPr lang="es-ES" sz="1000" dirty="0" smtClean="0"/>
              <a:t> (PS) </a:t>
            </a:r>
            <a:r>
              <a:rPr lang="es-ES" sz="1000" dirty="0" err="1" smtClean="0"/>
              <a:t>require</a:t>
            </a:r>
            <a:r>
              <a:rPr lang="es-ES" sz="1000" dirty="0" smtClean="0"/>
              <a:t> </a:t>
            </a:r>
            <a:r>
              <a:rPr lang="es-ES" sz="1000" dirty="0" err="1" smtClean="0"/>
              <a:t>large</a:t>
            </a:r>
            <a:r>
              <a:rPr lang="es-ES" sz="1000" dirty="0" smtClean="0"/>
              <a:t> </a:t>
            </a:r>
            <a:r>
              <a:rPr lang="es-ES" sz="1000" dirty="0" err="1" smtClean="0"/>
              <a:t>landfill</a:t>
            </a:r>
            <a:r>
              <a:rPr lang="es-ES" sz="1000" dirty="0" smtClean="0"/>
              <a:t> </a:t>
            </a:r>
            <a:r>
              <a:rPr lang="es-ES" sz="1000" dirty="0" err="1" smtClean="0"/>
              <a:t>for</a:t>
            </a:r>
            <a:r>
              <a:rPr lang="es-ES" sz="1000" dirty="0" smtClean="0"/>
              <a:t> </a:t>
            </a:r>
            <a:r>
              <a:rPr lang="es-ES" sz="1000" dirty="0" err="1" smtClean="0"/>
              <a:t>their</a:t>
            </a:r>
            <a:r>
              <a:rPr lang="es-ES" sz="1000" dirty="0" smtClean="0"/>
              <a:t> </a:t>
            </a:r>
            <a:r>
              <a:rPr lang="es-ES" sz="1000" dirty="0" err="1" smtClean="0"/>
              <a:t>disposal</a:t>
            </a:r>
            <a:r>
              <a:rPr lang="es-ES" sz="1000" dirty="0" smtClean="0"/>
              <a:t>, at </a:t>
            </a:r>
            <a:r>
              <a:rPr lang="es-ES" sz="1000" dirty="0" err="1" smtClean="0"/>
              <a:t>the</a:t>
            </a:r>
            <a:r>
              <a:rPr lang="es-ES" sz="1000" dirty="0" smtClean="0"/>
              <a:t> </a:t>
            </a:r>
            <a:r>
              <a:rPr lang="es-ES" sz="1000" dirty="0" err="1" smtClean="0"/>
              <a:t>same</a:t>
            </a:r>
            <a:r>
              <a:rPr lang="es-ES" sz="1000" dirty="0" smtClean="0"/>
              <a:t> time </a:t>
            </a:r>
            <a:r>
              <a:rPr lang="es-ES" sz="1000" dirty="0" err="1" smtClean="0"/>
              <a:t>they</a:t>
            </a:r>
            <a:r>
              <a:rPr lang="es-ES" sz="1000" dirty="0" smtClean="0"/>
              <a:t> </a:t>
            </a:r>
            <a:r>
              <a:rPr lang="es-ES" sz="1000" dirty="0" err="1" smtClean="0"/>
              <a:t>should</a:t>
            </a:r>
            <a:r>
              <a:rPr lang="es-ES" sz="1000" dirty="0" smtClean="0"/>
              <a:t> be </a:t>
            </a:r>
            <a:r>
              <a:rPr lang="es-ES" sz="1000" dirty="0" err="1" smtClean="0"/>
              <a:t>well</a:t>
            </a:r>
            <a:r>
              <a:rPr lang="es-ES" sz="1000" dirty="0" smtClean="0"/>
              <a:t> </a:t>
            </a:r>
            <a:r>
              <a:rPr lang="es-ES" sz="1000" dirty="0" err="1" smtClean="0"/>
              <a:t>conserved</a:t>
            </a:r>
            <a:r>
              <a:rPr lang="es-ES" sz="1000" dirty="0" smtClean="0"/>
              <a:t> </a:t>
            </a:r>
            <a:r>
              <a:rPr lang="es-ES" sz="1000" dirty="0" err="1" smtClean="0"/>
              <a:t>against</a:t>
            </a:r>
            <a:r>
              <a:rPr lang="es-ES" sz="1000" dirty="0" smtClean="0"/>
              <a:t> </a:t>
            </a:r>
            <a:r>
              <a:rPr lang="es-ES" sz="1000" dirty="0" err="1" smtClean="0"/>
              <a:t>being</a:t>
            </a:r>
            <a:r>
              <a:rPr lang="es-ES" sz="1000" dirty="0" smtClean="0"/>
              <a:t> </a:t>
            </a:r>
            <a:r>
              <a:rPr lang="es-ES" sz="1000" dirty="0" err="1" smtClean="0"/>
              <a:t>blown</a:t>
            </a:r>
            <a:r>
              <a:rPr lang="es-ES" sz="1000" dirty="0" smtClean="0"/>
              <a:t> </a:t>
            </a:r>
            <a:r>
              <a:rPr lang="es-ES" sz="1000" dirty="0" err="1" smtClean="0"/>
              <a:t>all</a:t>
            </a:r>
            <a:r>
              <a:rPr lang="es-ES" sz="1000" dirty="0" smtClean="0"/>
              <a:t> </a:t>
            </a:r>
            <a:r>
              <a:rPr lang="es-ES" sz="1000" dirty="0" err="1" smtClean="0"/>
              <a:t>over</a:t>
            </a:r>
            <a:r>
              <a:rPr lang="es-ES" sz="1000" dirty="0" smtClean="0"/>
              <a:t> </a:t>
            </a:r>
            <a:r>
              <a:rPr lang="es-ES" sz="1000" dirty="0" err="1" smtClean="0"/>
              <a:t>by</a:t>
            </a:r>
            <a:r>
              <a:rPr lang="es-ES" sz="1000" dirty="0" smtClean="0"/>
              <a:t> </a:t>
            </a:r>
            <a:r>
              <a:rPr lang="es-ES" sz="1000" dirty="0" err="1" smtClean="0"/>
              <a:t>the</a:t>
            </a:r>
            <a:r>
              <a:rPr lang="es-ES" sz="1000" dirty="0" smtClean="0"/>
              <a:t> </a:t>
            </a:r>
            <a:r>
              <a:rPr lang="es-ES" sz="1000" dirty="0" err="1" smtClean="0"/>
              <a:t>wind</a:t>
            </a:r>
            <a:r>
              <a:rPr lang="es-ES" sz="1000" dirty="0" smtClean="0"/>
              <a:t>.</a:t>
            </a:r>
            <a:r>
              <a:rPr lang="en-US" sz="1000" dirty="0" smtClean="0"/>
              <a:t> </a:t>
            </a:r>
          </a:p>
          <a:p>
            <a:pPr>
              <a:lnSpc>
                <a:spcPct val="80000"/>
              </a:lnSpc>
            </a:pPr>
            <a:r>
              <a:rPr lang="en-US" sz="1000" dirty="0" smtClean="0"/>
              <a:t>In initial preliminary analysis of plastic wastes, the author found that polystyrene could be recycled and used as engineering material for different purposes. Secondly, the author found that the large volume of polystyrene can be reduced for easy disposal. </a:t>
            </a:r>
          </a:p>
          <a:p>
            <a:pPr>
              <a:lnSpc>
                <a:spcPct val="80000"/>
              </a:lnSpc>
            </a:pPr>
            <a:r>
              <a:rPr lang="en-US" sz="1000" dirty="0" smtClean="0"/>
              <a:t>Polystyrene is not widely recycled and has become pervasive in the marine environment. carried through storm drains to the ocean. </a:t>
            </a:r>
          </a:p>
          <a:p>
            <a:pPr>
              <a:lnSpc>
                <a:spcPct val="80000"/>
              </a:lnSpc>
            </a:pPr>
            <a:r>
              <a:rPr lang="en-US" sz="1000" dirty="0" smtClean="0"/>
              <a:t>It breaks down into small indigestible pellets that birds and marine mammals often fatally mistake for food. </a:t>
            </a:r>
          </a:p>
          <a:p>
            <a:pPr>
              <a:lnSpc>
                <a:spcPct val="80000"/>
              </a:lnSpc>
            </a:pPr>
            <a:r>
              <a:rPr lang="en-US" sz="1000" dirty="0" smtClean="0"/>
              <a:t>The International Agency for Research on Cancer has determined that styrene is a possible human carcinogen and it has been listed as listed as a possible carcinogen by the National Institutes of Health's National Toxicology Program. </a:t>
            </a:r>
          </a:p>
          <a:p>
            <a:pPr>
              <a:lnSpc>
                <a:spcPct val="80000"/>
              </a:lnSpc>
            </a:pPr>
            <a:r>
              <a:rPr lang="en-US" sz="1000" dirty="0" smtClean="0"/>
              <a:t>Styrene is classified as a possible human carcinogen by the EPA and by the International Agency for Research on Cancer (IARC). </a:t>
            </a:r>
          </a:p>
          <a:p>
            <a:pPr>
              <a:lnSpc>
                <a:spcPct val="80000"/>
              </a:lnSpc>
            </a:pPr>
            <a:r>
              <a:rPr lang="en-US" sz="1000" dirty="0" smtClean="0"/>
              <a:t>The National Bureau of Standards Center for Fire Research identified 57 chemical byproducts released during the combustion of polystyrene foam. The process of making polystyrene pollutes the air and creates large amounts of liquid and solid waste. </a:t>
            </a:r>
          </a:p>
          <a:p>
            <a:pPr>
              <a:lnSpc>
                <a:spcPct val="80000"/>
              </a:lnSpc>
            </a:pPr>
            <a:r>
              <a:rPr lang="en-US" sz="1000" dirty="0" smtClean="0"/>
              <a:t>Toxic chemicals leach out of these products into the food that they contain (especially when heated in a microwave). These chemicals threaten human health and reproductive systems.</a:t>
            </a:r>
          </a:p>
          <a:p>
            <a:pPr>
              <a:lnSpc>
                <a:spcPct val="80000"/>
              </a:lnSpc>
            </a:pPr>
            <a:r>
              <a:rPr lang="en-US" sz="1000" b="1" dirty="0" smtClean="0"/>
              <a:t>These products are made with petroleum, a non-sustainable and heavily polluting resource.</a:t>
            </a:r>
          </a:p>
          <a:p>
            <a:pPr>
              <a:lnSpc>
                <a:spcPct val="80000"/>
              </a:lnSpc>
            </a:pPr>
            <a:r>
              <a:rPr lang="en-US" sz="1000" dirty="0" smtClean="0"/>
              <a:t>large quantities of it can be found in the </a:t>
            </a:r>
            <a:r>
              <a:rPr lang="en-US" sz="1000" b="1" dirty="0" smtClean="0"/>
              <a:t>Great Pacific Garbage Patch</a:t>
            </a:r>
            <a:r>
              <a:rPr lang="en-US" sz="1000" dirty="0" smtClean="0"/>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TextEdit="1"/>
          </p:cNvSpPr>
          <p:nvPr>
            <p:ph type="sldImg"/>
          </p:nvPr>
        </p:nvSpPr>
        <p:spPr bwMode="auto">
          <a:noFill/>
          <a:ln>
            <a:solidFill>
              <a:srgbClr val="000000"/>
            </a:solidFill>
            <a:miter lim="800000"/>
            <a:headEnd/>
            <a:tailEnd/>
          </a:ln>
        </p:spPr>
      </p:sp>
      <p:sp>
        <p:nvSpPr>
          <p:cNvPr id="56323"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The good news is that the current Biopolymer revolution (biodegradable polymers) is charting a path for producing environmentally friendly packaging material to replace those peanuts. Corn based and other seeds known collectively as </a:t>
            </a:r>
            <a:r>
              <a:rPr lang="en-US" dirty="0" err="1" smtClean="0"/>
              <a:t>soapstock</a:t>
            </a:r>
            <a:r>
              <a:rPr lang="en-US" dirty="0" smtClean="0"/>
              <a:t> waste lead the way. Some are already available as replacements. Perhaps the problematic recycling situation will be solved by replacing the product.</a:t>
            </a:r>
          </a:p>
          <a:p>
            <a:r>
              <a:rPr lang="en-US" dirty="0" smtClean="0"/>
              <a:t>Polystyrene recycling is not "closed loop" - collected polystyrene cups are not remanufactured into cups, but into other products, such as packing filler and cafeteria trays. This means that more resources will have to be used, and more pollution created, to produce more polystyrene cups.</a:t>
            </a:r>
          </a:p>
          <a:p>
            <a:endParaRPr lang="en-US" dirty="0" smtClean="0"/>
          </a:p>
          <a:p>
            <a:r>
              <a:rPr lang="es-ES" dirty="0" smtClean="0"/>
              <a:t>Coca-Cola (</a:t>
            </a:r>
            <a:r>
              <a:rPr lang="es-ES" dirty="0" smtClean="0">
                <a:hlinkClick r:id="rId3"/>
              </a:rPr>
              <a:t>nyse: KO</a:t>
            </a:r>
            <a:r>
              <a:rPr lang="es-ES" dirty="0" smtClean="0"/>
              <a:t>) </a:t>
            </a:r>
            <a:r>
              <a:rPr lang="es-ES" dirty="0" err="1" smtClean="0"/>
              <a:t>announced</a:t>
            </a:r>
            <a:r>
              <a:rPr lang="es-ES" dirty="0" smtClean="0"/>
              <a:t> </a:t>
            </a:r>
            <a:r>
              <a:rPr lang="es-ES" dirty="0" err="1" smtClean="0"/>
              <a:t>plans</a:t>
            </a:r>
            <a:r>
              <a:rPr lang="es-ES" dirty="0" smtClean="0"/>
              <a:t> </a:t>
            </a:r>
            <a:r>
              <a:rPr lang="es-ES" dirty="0" err="1" smtClean="0"/>
              <a:t>today</a:t>
            </a:r>
            <a:r>
              <a:rPr lang="es-ES" dirty="0" smtClean="0"/>
              <a:t> </a:t>
            </a:r>
            <a:r>
              <a:rPr lang="es-ES" dirty="0" err="1" smtClean="0"/>
              <a:t>to</a:t>
            </a:r>
            <a:r>
              <a:rPr lang="es-ES" dirty="0" smtClean="0"/>
              <a:t> </a:t>
            </a:r>
            <a:r>
              <a:rPr lang="es-ES" dirty="0" err="1" smtClean="0"/>
              <a:t>invest</a:t>
            </a:r>
            <a:r>
              <a:rPr lang="es-ES" dirty="0" smtClean="0"/>
              <a:t> $24 </a:t>
            </a:r>
            <a:r>
              <a:rPr lang="es-ES" dirty="0" err="1" smtClean="0"/>
              <a:t>million</a:t>
            </a:r>
            <a:r>
              <a:rPr lang="es-ES" dirty="0" smtClean="0"/>
              <a:t>, </a:t>
            </a:r>
            <a:r>
              <a:rPr lang="es-ES" dirty="0" err="1" smtClean="0"/>
              <a:t>along</a:t>
            </a:r>
            <a:r>
              <a:rPr lang="es-ES" dirty="0" smtClean="0"/>
              <a:t> </a:t>
            </a:r>
            <a:r>
              <a:rPr lang="es-ES" dirty="0" err="1" smtClean="0"/>
              <a:t>with</a:t>
            </a:r>
            <a:r>
              <a:rPr lang="es-ES" dirty="0" smtClean="0"/>
              <a:t> </a:t>
            </a:r>
            <a:r>
              <a:rPr lang="es-ES" dirty="0" smtClean="0">
                <a:hlinkClick r:id="rId4"/>
              </a:rPr>
              <a:t>ECO Plastics Ltd.</a:t>
            </a:r>
            <a:r>
              <a:rPr lang="es-ES" dirty="0" smtClean="0"/>
              <a:t> (</a:t>
            </a:r>
            <a:r>
              <a:rPr lang="es-ES" dirty="0" err="1" smtClean="0"/>
              <a:t>which</a:t>
            </a:r>
            <a:r>
              <a:rPr lang="es-ES" dirty="0" smtClean="0"/>
              <a:t> </a:t>
            </a:r>
            <a:r>
              <a:rPr lang="es-ES" dirty="0" err="1" smtClean="0"/>
              <a:t>will</a:t>
            </a:r>
            <a:r>
              <a:rPr lang="es-ES" dirty="0" smtClean="0"/>
              <a:t> </a:t>
            </a:r>
            <a:r>
              <a:rPr lang="es-ES" dirty="0" err="1" smtClean="0"/>
              <a:t>contribute</a:t>
            </a:r>
            <a:r>
              <a:rPr lang="es-ES" dirty="0" smtClean="0"/>
              <a:t> </a:t>
            </a:r>
            <a:r>
              <a:rPr lang="es-ES" dirty="0" err="1" smtClean="0"/>
              <a:t>about</a:t>
            </a:r>
            <a:r>
              <a:rPr lang="es-ES" dirty="0" smtClean="0"/>
              <a:t> $5 </a:t>
            </a:r>
            <a:r>
              <a:rPr lang="es-ES" dirty="0" err="1" smtClean="0"/>
              <a:t>million</a:t>
            </a:r>
            <a:r>
              <a:rPr lang="es-ES" dirty="0" smtClean="0"/>
              <a:t> of </a:t>
            </a:r>
            <a:r>
              <a:rPr lang="es-ES" dirty="0" err="1" smtClean="0"/>
              <a:t>that</a:t>
            </a:r>
            <a:r>
              <a:rPr lang="es-ES" dirty="0" smtClean="0"/>
              <a:t>) </a:t>
            </a:r>
            <a:r>
              <a:rPr lang="es-ES" dirty="0" err="1" smtClean="0"/>
              <a:t>to</a:t>
            </a:r>
            <a:r>
              <a:rPr lang="es-ES" dirty="0" smtClean="0"/>
              <a:t> </a:t>
            </a:r>
            <a:r>
              <a:rPr lang="es-ES" dirty="0" err="1" smtClean="0"/>
              <a:t>build</a:t>
            </a:r>
            <a:r>
              <a:rPr lang="es-ES" dirty="0" smtClean="0"/>
              <a:t> a new, </a:t>
            </a:r>
            <a:r>
              <a:rPr lang="es-ES" dirty="0" err="1" smtClean="0"/>
              <a:t>plastic</a:t>
            </a:r>
            <a:r>
              <a:rPr lang="es-ES" dirty="0" smtClean="0"/>
              <a:t> </a:t>
            </a:r>
            <a:r>
              <a:rPr lang="es-ES" dirty="0" err="1" smtClean="0"/>
              <a:t>bottle</a:t>
            </a:r>
            <a:r>
              <a:rPr lang="es-ES" dirty="0" smtClean="0"/>
              <a:t> </a:t>
            </a:r>
            <a:r>
              <a:rPr lang="es-ES" dirty="0" err="1" smtClean="0"/>
              <a:t>recycling</a:t>
            </a:r>
            <a:r>
              <a:rPr lang="es-ES" dirty="0" smtClean="0"/>
              <a:t> </a:t>
            </a:r>
            <a:r>
              <a:rPr lang="es-ES" dirty="0" err="1" smtClean="0"/>
              <a:t>facility</a:t>
            </a:r>
            <a:r>
              <a:rPr lang="es-ES" dirty="0" smtClean="0"/>
              <a:t> in Lincolnshire, </a:t>
            </a:r>
            <a:r>
              <a:rPr lang="es-ES" dirty="0" err="1" smtClean="0"/>
              <a:t>England</a:t>
            </a:r>
            <a:r>
              <a:rPr lang="es-ES" dirty="0" smtClean="0"/>
              <a:t>. In </a:t>
            </a:r>
            <a:r>
              <a:rPr lang="es-ES" dirty="0" err="1" smtClean="0"/>
              <a:t>recent</a:t>
            </a:r>
            <a:r>
              <a:rPr lang="es-ES" dirty="0" smtClean="0"/>
              <a:t> </a:t>
            </a:r>
            <a:r>
              <a:rPr lang="es-ES" dirty="0" err="1" smtClean="0"/>
              <a:t>weeks</a:t>
            </a:r>
            <a:r>
              <a:rPr lang="es-ES" dirty="0" smtClean="0"/>
              <a:t>, </a:t>
            </a:r>
            <a:r>
              <a:rPr lang="es-ES" dirty="0" err="1" smtClean="0"/>
              <a:t>the</a:t>
            </a:r>
            <a:r>
              <a:rPr lang="es-ES" dirty="0" smtClean="0"/>
              <a:t> </a:t>
            </a:r>
            <a:r>
              <a:rPr lang="es-ES" dirty="0" err="1" smtClean="0"/>
              <a:t>company</a:t>
            </a:r>
            <a:r>
              <a:rPr lang="es-ES" dirty="0" smtClean="0"/>
              <a:t> </a:t>
            </a:r>
            <a:r>
              <a:rPr lang="es-ES" dirty="0" err="1" smtClean="0"/>
              <a:t>also</a:t>
            </a:r>
            <a:r>
              <a:rPr lang="es-ES" dirty="0" smtClean="0"/>
              <a:t> </a:t>
            </a:r>
            <a:r>
              <a:rPr lang="es-ES" dirty="0" err="1" smtClean="0"/>
              <a:t>struck</a:t>
            </a:r>
            <a:r>
              <a:rPr lang="es-ES" dirty="0" smtClean="0"/>
              <a:t> a </a:t>
            </a:r>
            <a:r>
              <a:rPr lang="es-ES" dirty="0" err="1" smtClean="0"/>
              <a:t>landmark</a:t>
            </a:r>
            <a:r>
              <a:rPr lang="es-ES" dirty="0" smtClean="0"/>
              <a:t> </a:t>
            </a:r>
            <a:r>
              <a:rPr lang="es-ES" dirty="0" err="1" smtClean="0"/>
              <a:t>deal</a:t>
            </a:r>
            <a:r>
              <a:rPr lang="es-ES" dirty="0" smtClean="0"/>
              <a:t> </a:t>
            </a:r>
            <a:r>
              <a:rPr lang="es-ES" dirty="0" err="1" smtClean="0"/>
              <a:t>to</a:t>
            </a:r>
            <a:r>
              <a:rPr lang="es-ES" dirty="0" smtClean="0"/>
              <a:t> </a:t>
            </a:r>
            <a:r>
              <a:rPr lang="es-ES" dirty="0" err="1" smtClean="0"/>
              <a:t>sell</a:t>
            </a:r>
            <a:r>
              <a:rPr lang="es-ES" dirty="0" smtClean="0"/>
              <a:t> </a:t>
            </a:r>
            <a:r>
              <a:rPr lang="es-ES" dirty="0" err="1" smtClean="0"/>
              <a:t>its</a:t>
            </a:r>
            <a:r>
              <a:rPr lang="es-ES" dirty="0" smtClean="0"/>
              <a:t> 30 </a:t>
            </a:r>
            <a:r>
              <a:rPr lang="es-ES" dirty="0" err="1" smtClean="0"/>
              <a:t>percent</a:t>
            </a:r>
            <a:r>
              <a:rPr lang="es-ES" dirty="0" smtClean="0"/>
              <a:t> </a:t>
            </a:r>
            <a:r>
              <a:rPr lang="es-ES" dirty="0" err="1" smtClean="0"/>
              <a:t>plant-based</a:t>
            </a:r>
            <a:r>
              <a:rPr lang="es-ES" dirty="0" smtClean="0"/>
              <a:t> </a:t>
            </a:r>
            <a:r>
              <a:rPr lang="es-ES" dirty="0" err="1" smtClean="0"/>
              <a:t>plastic</a:t>
            </a:r>
            <a:r>
              <a:rPr lang="es-ES" dirty="0" smtClean="0"/>
              <a:t> </a:t>
            </a:r>
            <a:r>
              <a:rPr lang="es-ES" dirty="0" err="1" smtClean="0"/>
              <a:t>to</a:t>
            </a:r>
            <a:r>
              <a:rPr lang="es-ES" dirty="0" smtClean="0"/>
              <a:t> Heinz, </a:t>
            </a:r>
            <a:r>
              <a:rPr lang="es-ES" dirty="0" err="1" smtClean="0"/>
              <a:t>which</a:t>
            </a:r>
            <a:r>
              <a:rPr lang="es-ES" dirty="0" smtClean="0"/>
              <a:t> </a:t>
            </a:r>
            <a:r>
              <a:rPr lang="es-ES" dirty="0" err="1" smtClean="0"/>
              <a:t>will</a:t>
            </a:r>
            <a:r>
              <a:rPr lang="es-ES" dirty="0" smtClean="0"/>
              <a:t> </a:t>
            </a:r>
            <a:r>
              <a:rPr lang="es-ES" dirty="0" err="1" smtClean="0"/>
              <a:t>begin</a:t>
            </a:r>
            <a:r>
              <a:rPr lang="es-ES" dirty="0" smtClean="0"/>
              <a:t> </a:t>
            </a:r>
            <a:r>
              <a:rPr lang="es-ES" dirty="0" err="1" smtClean="0"/>
              <a:t>to</a:t>
            </a:r>
            <a:r>
              <a:rPr lang="es-ES" dirty="0" smtClean="0"/>
              <a:t> use </a:t>
            </a:r>
            <a:r>
              <a:rPr lang="es-ES" dirty="0" err="1" smtClean="0"/>
              <a:t>it</a:t>
            </a:r>
            <a:r>
              <a:rPr lang="es-ES" dirty="0" smtClean="0"/>
              <a:t> in </a:t>
            </a:r>
            <a:r>
              <a:rPr lang="es-ES" dirty="0" err="1" smtClean="0"/>
              <a:t>ketchup</a:t>
            </a:r>
            <a:r>
              <a:rPr lang="es-ES" dirty="0" smtClean="0"/>
              <a:t> and </a:t>
            </a:r>
            <a:r>
              <a:rPr lang="es-ES" dirty="0" err="1" smtClean="0"/>
              <a:t>condiments</a:t>
            </a:r>
            <a:r>
              <a:rPr lang="es-ES" dirty="0" smtClean="0"/>
              <a:t> </a:t>
            </a:r>
            <a:r>
              <a:rPr lang="es-ES" dirty="0" err="1" smtClean="0"/>
              <a:t>packaging</a:t>
            </a:r>
            <a:r>
              <a:rPr lang="es-ES" dirty="0" smtClean="0"/>
              <a:t> in June. </a:t>
            </a:r>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non-energy related sectors have been prioritized by the Government of Trinidad and Tobago for further economic diversification and strategic development. Within the manufacturing sector the </a:t>
            </a:r>
            <a:r>
              <a:rPr lang="en-US" i="1" smtClean="0"/>
              <a:t>Printing and Packaging </a:t>
            </a:r>
            <a:r>
              <a:rPr lang="en-US" smtClean="0"/>
              <a:t>and the </a:t>
            </a:r>
            <a:r>
              <a:rPr lang="en-US" i="1" smtClean="0"/>
              <a:t>Food and Beverages </a:t>
            </a:r>
            <a:r>
              <a:rPr lang="en-US" smtClean="0"/>
              <a:t>are identified as the sub-sectors with the greatest potential for further growth and that warrant the Government’s attention and assistance from the CLCPA Program for their sustainable development. </a:t>
            </a:r>
          </a:p>
          <a:p>
            <a:pPr eaLnBrk="1" hangingPunct="1">
              <a:spcBef>
                <a:spcPct val="0"/>
              </a:spcBef>
            </a:pPr>
            <a:r>
              <a:rPr lang="en-US" smtClean="0"/>
              <a:t>When assessing the general performance indicators of the sectors of the economy, the waste production indicator, as one of the environmental indicators of the industrial sector, shows that more than 1,300 tons of waste reaches the landfill sites of Trinidad and Tobago every day. The Styrofoam among other materials is the most common type of material disposed by the Domestic and Industrial sectors. Therefore, the petition of the Ministry of Planning and Sustainable Development to focus the project of the CLCP in Trinidad and Tobago on among other finding a sustainable material to replace the Styrofoam and overcome the negative environmental impact of the high usage of these materials on food containers. </a:t>
            </a:r>
          </a:p>
          <a:p>
            <a:pPr eaLnBrk="1" hangingPunct="1">
              <a:spcBef>
                <a:spcPct val="0"/>
              </a:spcBef>
            </a:pPr>
            <a:r>
              <a:rPr lang="en-US" smtClean="0"/>
              <a:t>The development of the project to find a sustainable material to replace the Styrofoam as a highly used material within the Printing and Packaging Industry of Trinidad and Tobago </a:t>
            </a:r>
            <a:endParaRPr lang="es-CO" smtClean="0"/>
          </a:p>
        </p:txBody>
      </p:sp>
      <p:sp>
        <p:nvSpPr>
          <p:cNvPr id="307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E2A7A7B-0542-487D-9CDE-D6C608E3A690}" type="slidenum">
              <a:rPr lang="es-CO">
                <a:ea typeface="ＭＳ Ｐゴシック"/>
                <a:cs typeface="Arial" charset="0"/>
              </a:rPr>
              <a:pPr fontAlgn="base">
                <a:spcBef>
                  <a:spcPct val="0"/>
                </a:spcBef>
                <a:spcAft>
                  <a:spcPct val="0"/>
                </a:spcAft>
                <a:defRPr/>
              </a:pPr>
              <a:t>15</a:t>
            </a:fld>
            <a:endParaRPr lang="es-CO">
              <a:ea typeface="ＭＳ Ｐゴシック"/>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s-CO" dirty="0">
              <a:latin typeface="Calibri" charset="0"/>
            </a:endParaRPr>
          </a:p>
        </p:txBody>
      </p:sp>
      <p:sp>
        <p:nvSpPr>
          <p:cNvPr id="256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fld id="{5114BEE2-218D-614F-979B-086A9D4121C7}" type="slidenum">
              <a:rPr lang="es-CO"/>
              <a:pPr eaLnBrk="1" hangingPunct="1"/>
              <a:t>16</a:t>
            </a:fld>
            <a:endParaRPr lang="es-CO"/>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TextEdit="1"/>
          </p:cNvSpPr>
          <p:nvPr>
            <p:ph type="sldImg"/>
          </p:nvPr>
        </p:nvSpPr>
        <p:spPr bwMode="auto">
          <a:noFill/>
          <a:ln>
            <a:solidFill>
              <a:srgbClr val="000000"/>
            </a:solidFill>
            <a:miter lim="800000"/>
            <a:headEnd/>
            <a:tailEnd/>
          </a:ln>
        </p:spPr>
      </p:sp>
      <p:sp>
        <p:nvSpPr>
          <p:cNvPr id="33794" name="Rectangle 3"/>
          <p:cNvSpPr>
            <a:spLocks noGrp="1"/>
          </p:cNvSpPr>
          <p:nvPr>
            <p:ph type="body" idx="1"/>
          </p:nvPr>
        </p:nvSpPr>
        <p:spPr bwMode="auto">
          <a:noFill/>
        </p:spPr>
        <p:txBody>
          <a:bodyPr wrap="square" numCol="1" anchor="t" anchorCtr="0" compatLnSpc="1">
            <a:prstTxWarp prst="textNoShape">
              <a:avLst/>
            </a:prstTxWarp>
          </a:bodyPr>
          <a:lstStyle/>
          <a:p>
            <a:pPr>
              <a:lnSpc>
                <a:spcPct val="80000"/>
              </a:lnSpc>
            </a:pPr>
            <a:r>
              <a:rPr lang="en-US" sz="800" smtClean="0"/>
              <a:t>Economic diversification; </a:t>
            </a:r>
            <a:r>
              <a:rPr lang="en-US" sz="800" b="1" smtClean="0"/>
              <a:t>Food and Beverage</a:t>
            </a:r>
            <a:r>
              <a:rPr lang="en-US" sz="800" smtClean="0"/>
              <a:t> and the </a:t>
            </a:r>
            <a:r>
              <a:rPr lang="en-US" sz="800" b="1" smtClean="0"/>
              <a:t>Printing and Packaging</a:t>
            </a:r>
            <a:r>
              <a:rPr lang="en-US" sz="800" smtClean="0"/>
              <a:t> were defined as strategic sector.</a:t>
            </a:r>
          </a:p>
          <a:p>
            <a:pPr>
              <a:lnSpc>
                <a:spcPct val="80000"/>
              </a:lnSpc>
            </a:pPr>
            <a:r>
              <a:rPr lang="en-US" sz="800" smtClean="0"/>
              <a:t>The printing and packaging sub-sector has had a significant development since 1970, when the government instituted an import substitution strategy aimed at replacing foreign imports with domestic production.</a:t>
            </a:r>
          </a:p>
          <a:p>
            <a:pPr>
              <a:lnSpc>
                <a:spcPct val="80000"/>
              </a:lnSpc>
            </a:pPr>
            <a:r>
              <a:rPr lang="en-US" sz="800" smtClean="0"/>
              <a:t>It is one of the largest export sectors outside oil and gas, actually the industry is considered leader in the CARICOM region. </a:t>
            </a:r>
          </a:p>
          <a:p>
            <a:pPr>
              <a:lnSpc>
                <a:spcPct val="80000"/>
              </a:lnSpc>
            </a:pPr>
            <a:r>
              <a:rPr lang="en-US" sz="800" smtClean="0"/>
              <a:t> It has a very important linkage with the food and beverage sub-sector; the biggest contributor to the GDP within the manufacturing industry. Image.</a:t>
            </a:r>
          </a:p>
          <a:p>
            <a:pPr>
              <a:lnSpc>
                <a:spcPct val="80000"/>
              </a:lnSpc>
            </a:pPr>
            <a:r>
              <a:rPr lang="en-US" sz="800" smtClean="0"/>
              <a:t>The government has prioritized the sub-sector due to its competitive advantages.</a:t>
            </a:r>
          </a:p>
          <a:p>
            <a:pPr>
              <a:lnSpc>
                <a:spcPct val="80000"/>
              </a:lnSpc>
            </a:pPr>
            <a:r>
              <a:rPr lang="en-US" sz="800" smtClean="0"/>
              <a:t>Within this industry, the Styrofoam is the most common material used for food containers in T&amp;T.</a:t>
            </a:r>
          </a:p>
          <a:p>
            <a:pPr>
              <a:lnSpc>
                <a:spcPct val="80000"/>
              </a:lnSpc>
            </a:pPr>
            <a:r>
              <a:rPr lang="es-ES" sz="800" b="1" smtClean="0"/>
              <a:t>The Government of the Republic of Trinidad and Tobago signed a cooperation agreement with the Organization of American States (OAS) to implement a project aimed at introducing the use of biodegradable packaging materials. The agreement was signed in the framework of the VIII Americas Competitiveness Forum which was held in Port-of-Spain, Trinidad and Tobago from October 8th to 10th 2014.</a:t>
            </a:r>
            <a:r>
              <a:rPr lang="es-ES" sz="800" smtClean="0"/>
              <a:t> </a:t>
            </a:r>
          </a:p>
          <a:p>
            <a:pPr>
              <a:lnSpc>
                <a:spcPct val="80000"/>
              </a:lnSpc>
            </a:pPr>
            <a:r>
              <a:rPr lang="es-ES" sz="800" smtClean="0"/>
              <a:t>the food and drink industry the industry is expected to grow by almost $43 billion combined by 2016. </a:t>
            </a:r>
          </a:p>
          <a:p>
            <a:pPr>
              <a:lnSpc>
                <a:spcPct val="80000"/>
              </a:lnSpc>
            </a:pPr>
            <a:r>
              <a:rPr lang="es-ES" sz="800" smtClean="0"/>
              <a:t>Tang urged the audience of manufacturers to be innovative in your packaging and promotion to compete on an international level and to survive, the competition is not here but out there. </a:t>
            </a:r>
          </a:p>
          <a:p>
            <a:pPr>
              <a:lnSpc>
                <a:spcPct val="80000"/>
              </a:lnSpc>
            </a:pPr>
            <a:r>
              <a:rPr lang="es-ES" sz="800" smtClean="0"/>
              <a:t>"Tobago already has a competitive advantage which entails innovative products, cheap energy, a huge non-resident Caribbean market, low labour cost, Caribbean branding potential, varied indigenous agro resources, an industrialised base and creative people. All that is needed is for you to ‘think out of the box’ to create market opportunities for exports with innovative packaging utilizing non-traditional packaging and natural materials." </a:t>
            </a:r>
          </a:p>
          <a:p>
            <a:pPr>
              <a:lnSpc>
                <a:spcPct val="80000"/>
              </a:lnSpc>
            </a:pPr>
            <a:r>
              <a:rPr lang="en-US" sz="800" smtClean="0"/>
              <a:t>In 2012 the industry contributed 0.7 annually to the GDP</a:t>
            </a:r>
          </a:p>
          <a:p>
            <a:pPr>
              <a:lnSpc>
                <a:spcPct val="80000"/>
              </a:lnSpc>
            </a:pPr>
            <a:r>
              <a:rPr lang="en-US" sz="800" smtClean="0"/>
              <a:t>The government is promoting farming</a:t>
            </a:r>
          </a:p>
          <a:p>
            <a:pPr>
              <a:lnSpc>
                <a:spcPct val="80000"/>
              </a:lnSpc>
            </a:pPr>
            <a:r>
              <a:rPr lang="es-ES" sz="800" smtClean="0"/>
              <a:t>--------------------------------</a:t>
            </a:r>
          </a:p>
          <a:p>
            <a:pPr>
              <a:lnSpc>
                <a:spcPct val="80000"/>
              </a:lnSpc>
            </a:pPr>
            <a:r>
              <a:rPr lang="en-US" sz="800" smtClean="0"/>
              <a:t>Economic diversification; </a:t>
            </a:r>
            <a:r>
              <a:rPr lang="en-US" sz="800" b="1" smtClean="0"/>
              <a:t>Food and Beverage</a:t>
            </a:r>
            <a:r>
              <a:rPr lang="en-US" sz="800" smtClean="0"/>
              <a:t> and the </a:t>
            </a:r>
            <a:r>
              <a:rPr lang="en-US" sz="800" b="1" smtClean="0"/>
              <a:t>Printing and Packaging</a:t>
            </a:r>
            <a:r>
              <a:rPr lang="en-US" sz="800" smtClean="0"/>
              <a:t> were defined as strategic sector.</a:t>
            </a:r>
          </a:p>
          <a:p>
            <a:pPr>
              <a:lnSpc>
                <a:spcPct val="80000"/>
              </a:lnSpc>
            </a:pPr>
            <a:r>
              <a:rPr lang="en-US" sz="800" smtClean="0"/>
              <a:t>The printing and packaging sub-sector has had a significant development since 1970, when the government instituted an import substitution strategy aimed at replacing foreign imports with domestic production.</a:t>
            </a:r>
          </a:p>
          <a:p>
            <a:pPr>
              <a:lnSpc>
                <a:spcPct val="80000"/>
              </a:lnSpc>
            </a:pPr>
            <a:r>
              <a:rPr lang="en-US" sz="800" smtClean="0"/>
              <a:t>It is one of the largest export sectors outside oil and gas, actually the industry is considered leader in the CARICOM region. </a:t>
            </a:r>
          </a:p>
          <a:p>
            <a:pPr>
              <a:lnSpc>
                <a:spcPct val="80000"/>
              </a:lnSpc>
            </a:pPr>
            <a:r>
              <a:rPr lang="en-US" sz="800" smtClean="0"/>
              <a:t> It has a very important linkage with the food and beverage sub-sector; the biggest contributor to the GDP within the manufacturing industry. Image.</a:t>
            </a:r>
          </a:p>
          <a:p>
            <a:pPr>
              <a:lnSpc>
                <a:spcPct val="80000"/>
              </a:lnSpc>
            </a:pPr>
            <a:r>
              <a:rPr lang="en-US" sz="800" smtClean="0"/>
              <a:t>The government has prioritized the sub-sector due to its competitive advantages.</a:t>
            </a:r>
          </a:p>
          <a:p>
            <a:pPr>
              <a:lnSpc>
                <a:spcPct val="80000"/>
              </a:lnSpc>
            </a:pPr>
            <a:r>
              <a:rPr lang="en-US" sz="800" smtClean="0"/>
              <a:t>Within this industry, the Styrofoam is the most common material used for food containers in T&amp;T.</a:t>
            </a:r>
          </a:p>
          <a:p>
            <a:pPr>
              <a:lnSpc>
                <a:spcPct val="80000"/>
              </a:lnSpc>
            </a:pPr>
            <a:r>
              <a:rPr lang="es-ES" sz="800" b="1" smtClean="0"/>
              <a:t>The Government of the Republic of Trinidad and Tobago signed a cooperation agreement with the Organization of American States (OAS) to implement a project aimed at introducing the use of biodegradable packaging materials. The agreement was signed in the framework of the VIII Americas Competitiveness Forum which was held in Port-of-Spain, Trinidad and Tobago from October 8th to 10th 2014.</a:t>
            </a:r>
            <a:r>
              <a:rPr lang="es-ES" sz="800" smtClean="0"/>
              <a:t> </a:t>
            </a:r>
          </a:p>
          <a:p>
            <a:pPr>
              <a:lnSpc>
                <a:spcPct val="80000"/>
              </a:lnSpc>
            </a:pPr>
            <a:r>
              <a:rPr lang="es-ES" sz="800" smtClean="0"/>
              <a:t>the food and drink industry the industry is expected to grow by almost $43 billion combined by 2016. </a:t>
            </a:r>
          </a:p>
          <a:p>
            <a:pPr>
              <a:lnSpc>
                <a:spcPct val="80000"/>
              </a:lnSpc>
            </a:pPr>
            <a:r>
              <a:rPr lang="es-ES" sz="800" smtClean="0"/>
              <a:t>Tang urged the audience of manufacturers to be innovative in your packaging and promotion to compete on an international level and to survive, the competition is not here but out there. </a:t>
            </a:r>
          </a:p>
          <a:p>
            <a:pPr>
              <a:lnSpc>
                <a:spcPct val="80000"/>
              </a:lnSpc>
            </a:pPr>
            <a:r>
              <a:rPr lang="es-ES" sz="800" smtClean="0"/>
              <a:t>"Tobago already has a competitive advantage which entails innovative products, cheap energy, a huge non-resident Caribbean market, low labour cost, Caribbean branding potential, varied indigenous agro resources, an industrialised base and creative people. All that is needed is for you to ‘think out of the box’ to create market opportunities for exports with innovative packaging utilizing non-traditional packaging and natural materials." </a:t>
            </a:r>
          </a:p>
          <a:p>
            <a:pPr>
              <a:lnSpc>
                <a:spcPct val="80000"/>
              </a:lnSpc>
            </a:pPr>
            <a:r>
              <a:rPr lang="en-US" sz="800" smtClean="0"/>
              <a:t>In 2012 the industry contributed 0.7 annually to the GDP</a:t>
            </a:r>
          </a:p>
          <a:p>
            <a:pPr>
              <a:lnSpc>
                <a:spcPct val="80000"/>
              </a:lnSpc>
            </a:pPr>
            <a:r>
              <a:rPr lang="en-US" sz="800" smtClean="0"/>
              <a:t>The government is promoting farming</a:t>
            </a:r>
          </a:p>
          <a:p>
            <a:pPr>
              <a:lnSpc>
                <a:spcPct val="80000"/>
              </a:lnSpc>
            </a:pPr>
            <a:endParaRPr lang="es-ES" sz="80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Marcador de imagen de diapositiva 1"/>
          <p:cNvSpPr>
            <a:spLocks noGrp="1" noRot="1" noChangeAspect="1"/>
          </p:cNvSpPr>
          <p:nvPr>
            <p:ph type="sldImg"/>
          </p:nvPr>
        </p:nvSpPr>
        <p:spPr bwMode="auto">
          <a:noFill/>
          <a:ln>
            <a:solidFill>
              <a:srgbClr val="000000"/>
            </a:solidFill>
            <a:miter lim="800000"/>
            <a:headEnd/>
            <a:tailEnd/>
          </a:ln>
        </p:spPr>
      </p:sp>
      <p:sp>
        <p:nvSpPr>
          <p:cNvPr id="36866" name="Marcador de nota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3795" name="Marcador de número de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75D2518-B423-455B-81D2-A51A4DB90A67}" type="slidenum">
              <a:rPr lang="es-ES"/>
              <a:pPr fontAlgn="base">
                <a:spcBef>
                  <a:spcPct val="0"/>
                </a:spcBef>
                <a:spcAft>
                  <a:spcPct val="0"/>
                </a:spcAft>
                <a:defRPr/>
              </a:pPr>
              <a:t>18</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n-US"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Haga clic para modificar el estilo de subtítulo del patrón</a:t>
            </a:r>
            <a:endParaRPr lang="es-ES"/>
          </a:p>
        </p:txBody>
      </p:sp>
      <p:sp>
        <p:nvSpPr>
          <p:cNvPr id="4" name="Marcador de fecha 3"/>
          <p:cNvSpPr>
            <a:spLocks noGrp="1"/>
          </p:cNvSpPr>
          <p:nvPr>
            <p:ph type="dt" sz="half" idx="10"/>
          </p:nvPr>
        </p:nvSpPr>
        <p:spPr/>
        <p:txBody>
          <a:bodyPr/>
          <a:lstStyle>
            <a:lvl1pPr>
              <a:defRPr/>
            </a:lvl1pPr>
          </a:lstStyle>
          <a:p>
            <a:pPr>
              <a:defRPr/>
            </a:pPr>
            <a:fld id="{CE611601-4AD6-4601-9E91-BDD743D65BCD}" type="datetimeFigureOut">
              <a:rPr lang="es-ES"/>
              <a:pPr>
                <a:defRPr/>
              </a:pPr>
              <a:t>01/12/2014</a:t>
            </a:fld>
            <a:endParaRPr lang="es-ES"/>
          </a:p>
        </p:txBody>
      </p:sp>
      <p:sp>
        <p:nvSpPr>
          <p:cNvPr id="5" name="Marcador de pie de página 4"/>
          <p:cNvSpPr>
            <a:spLocks noGrp="1"/>
          </p:cNvSpPr>
          <p:nvPr>
            <p:ph type="ftr" sz="quarter" idx="11"/>
          </p:nvPr>
        </p:nvSpPr>
        <p:spPr/>
        <p:txBody>
          <a:bodyPr/>
          <a:lstStyle>
            <a:lvl1pPr>
              <a:defRPr/>
            </a:lvl1pPr>
          </a:lstStyle>
          <a:p>
            <a:pPr>
              <a:defRPr/>
            </a:pPr>
            <a:endParaRPr lang="es-ES"/>
          </a:p>
        </p:txBody>
      </p:sp>
      <p:sp>
        <p:nvSpPr>
          <p:cNvPr id="6" name="Marcador de número de diapositiva 5"/>
          <p:cNvSpPr>
            <a:spLocks noGrp="1"/>
          </p:cNvSpPr>
          <p:nvPr>
            <p:ph type="sldNum" sz="quarter" idx="12"/>
          </p:nvPr>
        </p:nvSpPr>
        <p:spPr/>
        <p:txBody>
          <a:bodyPr/>
          <a:lstStyle>
            <a:lvl1pPr>
              <a:defRPr/>
            </a:lvl1pPr>
          </a:lstStyle>
          <a:p>
            <a:pPr>
              <a:defRPr/>
            </a:pPr>
            <a:fld id="{64B1ED75-C90E-4CD3-A693-4AB5E13684C7}" type="slidenum">
              <a:rPr lang="es-ES"/>
              <a:pPr>
                <a:defRPr/>
              </a:pPr>
              <a:t>‹#›</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
          </a:p>
        </p:txBody>
      </p:sp>
      <p:sp>
        <p:nvSpPr>
          <p:cNvPr id="4" name="Marcador de fecha 3"/>
          <p:cNvSpPr>
            <a:spLocks noGrp="1"/>
          </p:cNvSpPr>
          <p:nvPr>
            <p:ph type="dt" sz="half" idx="10"/>
          </p:nvPr>
        </p:nvSpPr>
        <p:spPr/>
        <p:txBody>
          <a:bodyPr/>
          <a:lstStyle>
            <a:lvl1pPr>
              <a:defRPr/>
            </a:lvl1pPr>
          </a:lstStyle>
          <a:p>
            <a:pPr>
              <a:defRPr/>
            </a:pPr>
            <a:fld id="{C00A9A7F-53B6-4623-B19B-49833881A93D}" type="datetimeFigureOut">
              <a:rPr lang="es-ES"/>
              <a:pPr>
                <a:defRPr/>
              </a:pPr>
              <a:t>01/12/2014</a:t>
            </a:fld>
            <a:endParaRPr lang="es-ES"/>
          </a:p>
        </p:txBody>
      </p:sp>
      <p:sp>
        <p:nvSpPr>
          <p:cNvPr id="5" name="Marcador de pie de página 4"/>
          <p:cNvSpPr>
            <a:spLocks noGrp="1"/>
          </p:cNvSpPr>
          <p:nvPr>
            <p:ph type="ftr" sz="quarter" idx="11"/>
          </p:nvPr>
        </p:nvSpPr>
        <p:spPr/>
        <p:txBody>
          <a:bodyPr/>
          <a:lstStyle>
            <a:lvl1pPr>
              <a:defRPr/>
            </a:lvl1pPr>
          </a:lstStyle>
          <a:p>
            <a:pPr>
              <a:defRPr/>
            </a:pPr>
            <a:endParaRPr lang="es-ES"/>
          </a:p>
        </p:txBody>
      </p:sp>
      <p:sp>
        <p:nvSpPr>
          <p:cNvPr id="6" name="Marcador de número de diapositiva 5"/>
          <p:cNvSpPr>
            <a:spLocks noGrp="1"/>
          </p:cNvSpPr>
          <p:nvPr>
            <p:ph type="sldNum" sz="quarter" idx="12"/>
          </p:nvPr>
        </p:nvSpPr>
        <p:spPr/>
        <p:txBody>
          <a:bodyPr/>
          <a:lstStyle>
            <a:lvl1pPr>
              <a:defRPr/>
            </a:lvl1pPr>
          </a:lstStyle>
          <a:p>
            <a:pPr>
              <a:defRPr/>
            </a:pPr>
            <a:fld id="{96E6B7CB-7661-413D-9069-FABFB3531E9C}" type="slidenum">
              <a:rPr lang="es-ES"/>
              <a:pPr>
                <a:defRPr/>
              </a:pPr>
              <a:t>‹#›</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n-US"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
          </a:p>
        </p:txBody>
      </p:sp>
      <p:sp>
        <p:nvSpPr>
          <p:cNvPr id="4" name="Marcador de fecha 3"/>
          <p:cNvSpPr>
            <a:spLocks noGrp="1"/>
          </p:cNvSpPr>
          <p:nvPr>
            <p:ph type="dt" sz="half" idx="10"/>
          </p:nvPr>
        </p:nvSpPr>
        <p:spPr/>
        <p:txBody>
          <a:bodyPr/>
          <a:lstStyle>
            <a:lvl1pPr>
              <a:defRPr/>
            </a:lvl1pPr>
          </a:lstStyle>
          <a:p>
            <a:pPr>
              <a:defRPr/>
            </a:pPr>
            <a:fld id="{6722881C-018C-484B-91D3-980B3E64F3B0}" type="datetimeFigureOut">
              <a:rPr lang="es-ES"/>
              <a:pPr>
                <a:defRPr/>
              </a:pPr>
              <a:t>01/12/2014</a:t>
            </a:fld>
            <a:endParaRPr lang="es-ES"/>
          </a:p>
        </p:txBody>
      </p:sp>
      <p:sp>
        <p:nvSpPr>
          <p:cNvPr id="5" name="Marcador de pie de página 4"/>
          <p:cNvSpPr>
            <a:spLocks noGrp="1"/>
          </p:cNvSpPr>
          <p:nvPr>
            <p:ph type="ftr" sz="quarter" idx="11"/>
          </p:nvPr>
        </p:nvSpPr>
        <p:spPr/>
        <p:txBody>
          <a:bodyPr/>
          <a:lstStyle>
            <a:lvl1pPr>
              <a:defRPr/>
            </a:lvl1pPr>
          </a:lstStyle>
          <a:p>
            <a:pPr>
              <a:defRPr/>
            </a:pPr>
            <a:endParaRPr lang="es-ES"/>
          </a:p>
        </p:txBody>
      </p:sp>
      <p:sp>
        <p:nvSpPr>
          <p:cNvPr id="6" name="Marcador de número de diapositiva 5"/>
          <p:cNvSpPr>
            <a:spLocks noGrp="1"/>
          </p:cNvSpPr>
          <p:nvPr>
            <p:ph type="sldNum" sz="quarter" idx="12"/>
          </p:nvPr>
        </p:nvSpPr>
        <p:spPr/>
        <p:txBody>
          <a:bodyPr/>
          <a:lstStyle>
            <a:lvl1pPr>
              <a:defRPr/>
            </a:lvl1pPr>
          </a:lstStyle>
          <a:p>
            <a:pPr>
              <a:defRPr/>
            </a:pPr>
            <a:fld id="{F7DCE1A8-F310-4AD4-9DF7-BA2FB4A1B3CB}" type="slidenum">
              <a:rPr lang="es-ES"/>
              <a:pPr>
                <a:defRPr/>
              </a:pPr>
              <a:t>‹#›</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mtClean="0"/>
              <a:t>Clic para editar título</a:t>
            </a:r>
            <a:endParaRPr lang="es-ES"/>
          </a:p>
        </p:txBody>
      </p:sp>
      <p:sp>
        <p:nvSpPr>
          <p:cNvPr id="3" name="Marcador de contenido 2"/>
          <p:cNvSpPr>
            <a:spLocks noGrp="1"/>
          </p:cNvSpPr>
          <p:nvPr>
            <p:ph idx="1"/>
          </p:nvPr>
        </p:nvSpPr>
        <p:spPr/>
        <p:txBody>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
          </a:p>
        </p:txBody>
      </p:sp>
      <p:sp>
        <p:nvSpPr>
          <p:cNvPr id="4" name="Marcador de fecha 3"/>
          <p:cNvSpPr>
            <a:spLocks noGrp="1"/>
          </p:cNvSpPr>
          <p:nvPr>
            <p:ph type="dt" sz="half" idx="10"/>
          </p:nvPr>
        </p:nvSpPr>
        <p:spPr/>
        <p:txBody>
          <a:bodyPr/>
          <a:lstStyle>
            <a:lvl1pPr>
              <a:defRPr/>
            </a:lvl1pPr>
          </a:lstStyle>
          <a:p>
            <a:pPr>
              <a:defRPr/>
            </a:pPr>
            <a:fld id="{58B9296B-7460-42D5-9A8A-080E7719F382}" type="datetimeFigureOut">
              <a:rPr lang="es-ES"/>
              <a:pPr>
                <a:defRPr/>
              </a:pPr>
              <a:t>01/12/2014</a:t>
            </a:fld>
            <a:endParaRPr lang="es-ES"/>
          </a:p>
        </p:txBody>
      </p:sp>
      <p:sp>
        <p:nvSpPr>
          <p:cNvPr id="5" name="Marcador de pie de página 4"/>
          <p:cNvSpPr>
            <a:spLocks noGrp="1"/>
          </p:cNvSpPr>
          <p:nvPr>
            <p:ph type="ftr" sz="quarter" idx="11"/>
          </p:nvPr>
        </p:nvSpPr>
        <p:spPr/>
        <p:txBody>
          <a:bodyPr/>
          <a:lstStyle>
            <a:lvl1pPr>
              <a:defRPr/>
            </a:lvl1pPr>
          </a:lstStyle>
          <a:p>
            <a:pPr>
              <a:defRPr/>
            </a:pPr>
            <a:endParaRPr lang="es-ES"/>
          </a:p>
        </p:txBody>
      </p:sp>
      <p:sp>
        <p:nvSpPr>
          <p:cNvPr id="6" name="Marcador de número de diapositiva 5"/>
          <p:cNvSpPr>
            <a:spLocks noGrp="1"/>
          </p:cNvSpPr>
          <p:nvPr>
            <p:ph type="sldNum" sz="quarter" idx="12"/>
          </p:nvPr>
        </p:nvSpPr>
        <p:spPr/>
        <p:txBody>
          <a:bodyPr/>
          <a:lstStyle>
            <a:lvl1pPr>
              <a:defRPr/>
            </a:lvl1pPr>
          </a:lstStyle>
          <a:p>
            <a:pPr>
              <a:defRPr/>
            </a:pPr>
            <a:fld id="{7A96EB1E-12C5-41AB-BB23-F402EB1CF5B5}" type="slidenum">
              <a:rPr lang="es-ES"/>
              <a:pPr>
                <a:defRPr/>
              </a:pPr>
              <a:t>‹#›</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n-US"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Haga clic para modificar el estilo de texto del patrón</a:t>
            </a:r>
          </a:p>
        </p:txBody>
      </p:sp>
      <p:sp>
        <p:nvSpPr>
          <p:cNvPr id="4" name="Marcador de fecha 3"/>
          <p:cNvSpPr>
            <a:spLocks noGrp="1"/>
          </p:cNvSpPr>
          <p:nvPr>
            <p:ph type="dt" sz="half" idx="10"/>
          </p:nvPr>
        </p:nvSpPr>
        <p:spPr/>
        <p:txBody>
          <a:bodyPr/>
          <a:lstStyle>
            <a:lvl1pPr>
              <a:defRPr/>
            </a:lvl1pPr>
          </a:lstStyle>
          <a:p>
            <a:pPr>
              <a:defRPr/>
            </a:pPr>
            <a:fld id="{E9AB9911-741D-4AE9-B86C-B75D881F6F08}" type="datetimeFigureOut">
              <a:rPr lang="es-ES"/>
              <a:pPr>
                <a:defRPr/>
              </a:pPr>
              <a:t>01/12/2014</a:t>
            </a:fld>
            <a:endParaRPr lang="es-ES"/>
          </a:p>
        </p:txBody>
      </p:sp>
      <p:sp>
        <p:nvSpPr>
          <p:cNvPr id="5" name="Marcador de pie de página 4"/>
          <p:cNvSpPr>
            <a:spLocks noGrp="1"/>
          </p:cNvSpPr>
          <p:nvPr>
            <p:ph type="ftr" sz="quarter" idx="11"/>
          </p:nvPr>
        </p:nvSpPr>
        <p:spPr/>
        <p:txBody>
          <a:bodyPr/>
          <a:lstStyle>
            <a:lvl1pPr>
              <a:defRPr/>
            </a:lvl1pPr>
          </a:lstStyle>
          <a:p>
            <a:pPr>
              <a:defRPr/>
            </a:pPr>
            <a:endParaRPr lang="es-ES"/>
          </a:p>
        </p:txBody>
      </p:sp>
      <p:sp>
        <p:nvSpPr>
          <p:cNvPr id="6" name="Marcador de número de diapositiva 5"/>
          <p:cNvSpPr>
            <a:spLocks noGrp="1"/>
          </p:cNvSpPr>
          <p:nvPr>
            <p:ph type="sldNum" sz="quarter" idx="12"/>
          </p:nvPr>
        </p:nvSpPr>
        <p:spPr/>
        <p:txBody>
          <a:bodyPr/>
          <a:lstStyle>
            <a:lvl1pPr>
              <a:defRPr/>
            </a:lvl1pPr>
          </a:lstStyle>
          <a:p>
            <a:pPr>
              <a:defRPr/>
            </a:pPr>
            <a:fld id="{4A6318FA-3794-4EB2-8A74-4E4349566058}" type="slidenum">
              <a:rPr lang="es-ES"/>
              <a:pPr>
                <a:defRPr/>
              </a:pPr>
              <a:t>‹#›</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
          </a:p>
        </p:txBody>
      </p:sp>
      <p:sp>
        <p:nvSpPr>
          <p:cNvPr id="5" name="Marcador de fecha 3"/>
          <p:cNvSpPr>
            <a:spLocks noGrp="1"/>
          </p:cNvSpPr>
          <p:nvPr>
            <p:ph type="dt" sz="half" idx="10"/>
          </p:nvPr>
        </p:nvSpPr>
        <p:spPr/>
        <p:txBody>
          <a:bodyPr/>
          <a:lstStyle>
            <a:lvl1pPr>
              <a:defRPr/>
            </a:lvl1pPr>
          </a:lstStyle>
          <a:p>
            <a:pPr>
              <a:defRPr/>
            </a:pPr>
            <a:fld id="{E4564A8D-510A-4C5C-85B2-AC53B07B51FA}" type="datetimeFigureOut">
              <a:rPr lang="es-ES"/>
              <a:pPr>
                <a:defRPr/>
              </a:pPr>
              <a:t>01/12/2014</a:t>
            </a:fld>
            <a:endParaRPr lang="es-ES"/>
          </a:p>
        </p:txBody>
      </p:sp>
      <p:sp>
        <p:nvSpPr>
          <p:cNvPr id="6" name="Marcador de pie de página 4"/>
          <p:cNvSpPr>
            <a:spLocks noGrp="1"/>
          </p:cNvSpPr>
          <p:nvPr>
            <p:ph type="ftr" sz="quarter" idx="11"/>
          </p:nvPr>
        </p:nvSpPr>
        <p:spPr/>
        <p:txBody>
          <a:bodyPr/>
          <a:lstStyle>
            <a:lvl1pPr>
              <a:defRPr/>
            </a:lvl1pPr>
          </a:lstStyle>
          <a:p>
            <a:pPr>
              <a:defRPr/>
            </a:pPr>
            <a:endParaRPr lang="es-ES"/>
          </a:p>
        </p:txBody>
      </p:sp>
      <p:sp>
        <p:nvSpPr>
          <p:cNvPr id="7" name="Marcador de número de diapositiva 5"/>
          <p:cNvSpPr>
            <a:spLocks noGrp="1"/>
          </p:cNvSpPr>
          <p:nvPr>
            <p:ph type="sldNum" sz="quarter" idx="12"/>
          </p:nvPr>
        </p:nvSpPr>
        <p:spPr/>
        <p:txBody>
          <a:bodyPr/>
          <a:lstStyle>
            <a:lvl1pPr>
              <a:defRPr/>
            </a:lvl1pPr>
          </a:lstStyle>
          <a:p>
            <a:pPr>
              <a:defRPr/>
            </a:pPr>
            <a:fld id="{3A118B18-9F3D-4960-980B-A7F5F1109FB9}" type="slidenum">
              <a:rPr lang="es-ES"/>
              <a:pPr>
                <a:defRPr/>
              </a:pPr>
              <a:t>‹#›</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n-US"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
          </a:p>
        </p:txBody>
      </p:sp>
      <p:sp>
        <p:nvSpPr>
          <p:cNvPr id="7" name="Marcador de fecha 3"/>
          <p:cNvSpPr>
            <a:spLocks noGrp="1"/>
          </p:cNvSpPr>
          <p:nvPr>
            <p:ph type="dt" sz="half" idx="10"/>
          </p:nvPr>
        </p:nvSpPr>
        <p:spPr/>
        <p:txBody>
          <a:bodyPr/>
          <a:lstStyle>
            <a:lvl1pPr>
              <a:defRPr/>
            </a:lvl1pPr>
          </a:lstStyle>
          <a:p>
            <a:pPr>
              <a:defRPr/>
            </a:pPr>
            <a:fld id="{1ED90427-7586-4091-A977-EF3D670639C6}" type="datetimeFigureOut">
              <a:rPr lang="es-ES"/>
              <a:pPr>
                <a:defRPr/>
              </a:pPr>
              <a:t>01/12/2014</a:t>
            </a:fld>
            <a:endParaRPr lang="es-ES"/>
          </a:p>
        </p:txBody>
      </p:sp>
      <p:sp>
        <p:nvSpPr>
          <p:cNvPr id="8" name="Marcador de pie de página 4"/>
          <p:cNvSpPr>
            <a:spLocks noGrp="1"/>
          </p:cNvSpPr>
          <p:nvPr>
            <p:ph type="ftr" sz="quarter" idx="11"/>
          </p:nvPr>
        </p:nvSpPr>
        <p:spPr/>
        <p:txBody>
          <a:bodyPr/>
          <a:lstStyle>
            <a:lvl1pPr>
              <a:defRPr/>
            </a:lvl1pPr>
          </a:lstStyle>
          <a:p>
            <a:pPr>
              <a:defRPr/>
            </a:pPr>
            <a:endParaRPr lang="es-ES"/>
          </a:p>
        </p:txBody>
      </p:sp>
      <p:sp>
        <p:nvSpPr>
          <p:cNvPr id="9" name="Marcador de número de diapositiva 5"/>
          <p:cNvSpPr>
            <a:spLocks noGrp="1"/>
          </p:cNvSpPr>
          <p:nvPr>
            <p:ph type="sldNum" sz="quarter" idx="12"/>
          </p:nvPr>
        </p:nvSpPr>
        <p:spPr/>
        <p:txBody>
          <a:bodyPr/>
          <a:lstStyle>
            <a:lvl1pPr>
              <a:defRPr/>
            </a:lvl1pPr>
          </a:lstStyle>
          <a:p>
            <a:pPr>
              <a:defRPr/>
            </a:pPr>
            <a:fld id="{F8FEAE91-4DF2-4A08-82F7-71A18CF52A35}" type="slidenum">
              <a:rPr lang="es-ES"/>
              <a:pPr>
                <a:defRPr/>
              </a:pPr>
              <a:t>‹#›</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mtClean="0"/>
              <a:t>Clic para editar título</a:t>
            </a:r>
            <a:endParaRPr lang="es-ES"/>
          </a:p>
        </p:txBody>
      </p:sp>
      <p:sp>
        <p:nvSpPr>
          <p:cNvPr id="3" name="Marcador de fecha 3"/>
          <p:cNvSpPr>
            <a:spLocks noGrp="1"/>
          </p:cNvSpPr>
          <p:nvPr>
            <p:ph type="dt" sz="half" idx="10"/>
          </p:nvPr>
        </p:nvSpPr>
        <p:spPr/>
        <p:txBody>
          <a:bodyPr/>
          <a:lstStyle>
            <a:lvl1pPr>
              <a:defRPr/>
            </a:lvl1pPr>
          </a:lstStyle>
          <a:p>
            <a:pPr>
              <a:defRPr/>
            </a:pPr>
            <a:fld id="{A2F95D72-1CA7-4DDC-8226-EC075ADA806B}" type="datetimeFigureOut">
              <a:rPr lang="es-ES"/>
              <a:pPr>
                <a:defRPr/>
              </a:pPr>
              <a:t>01/12/2014</a:t>
            </a:fld>
            <a:endParaRPr lang="es-ES"/>
          </a:p>
        </p:txBody>
      </p:sp>
      <p:sp>
        <p:nvSpPr>
          <p:cNvPr id="4" name="Marcador de pie de página 4"/>
          <p:cNvSpPr>
            <a:spLocks noGrp="1"/>
          </p:cNvSpPr>
          <p:nvPr>
            <p:ph type="ftr" sz="quarter" idx="11"/>
          </p:nvPr>
        </p:nvSpPr>
        <p:spPr/>
        <p:txBody>
          <a:bodyPr/>
          <a:lstStyle>
            <a:lvl1pPr>
              <a:defRPr/>
            </a:lvl1pPr>
          </a:lstStyle>
          <a:p>
            <a:pPr>
              <a:defRPr/>
            </a:pPr>
            <a:endParaRPr lang="es-ES"/>
          </a:p>
        </p:txBody>
      </p:sp>
      <p:sp>
        <p:nvSpPr>
          <p:cNvPr id="5" name="Marcador de número de diapositiva 5"/>
          <p:cNvSpPr>
            <a:spLocks noGrp="1"/>
          </p:cNvSpPr>
          <p:nvPr>
            <p:ph type="sldNum" sz="quarter" idx="12"/>
          </p:nvPr>
        </p:nvSpPr>
        <p:spPr/>
        <p:txBody>
          <a:bodyPr/>
          <a:lstStyle>
            <a:lvl1pPr>
              <a:defRPr/>
            </a:lvl1pPr>
          </a:lstStyle>
          <a:p>
            <a:pPr>
              <a:defRPr/>
            </a:pPr>
            <a:fld id="{9501E240-7A7E-4BC9-90F6-0F8355872F87}" type="slidenum">
              <a:rPr lang="es-ES"/>
              <a:pPr>
                <a:defRPr/>
              </a:pPr>
              <a:t>‹#›</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p:cNvSpPr>
            <a:spLocks noGrp="1"/>
          </p:cNvSpPr>
          <p:nvPr>
            <p:ph type="dt" sz="half" idx="10"/>
          </p:nvPr>
        </p:nvSpPr>
        <p:spPr/>
        <p:txBody>
          <a:bodyPr/>
          <a:lstStyle>
            <a:lvl1pPr>
              <a:defRPr/>
            </a:lvl1pPr>
          </a:lstStyle>
          <a:p>
            <a:pPr>
              <a:defRPr/>
            </a:pPr>
            <a:fld id="{F5FF87AF-9F00-43CD-8E40-EC50ADB5BFF8}" type="datetimeFigureOut">
              <a:rPr lang="es-ES"/>
              <a:pPr>
                <a:defRPr/>
              </a:pPr>
              <a:t>01/12/2014</a:t>
            </a:fld>
            <a:endParaRPr lang="es-ES"/>
          </a:p>
        </p:txBody>
      </p:sp>
      <p:sp>
        <p:nvSpPr>
          <p:cNvPr id="3" name="Marcador de pie de página 4"/>
          <p:cNvSpPr>
            <a:spLocks noGrp="1"/>
          </p:cNvSpPr>
          <p:nvPr>
            <p:ph type="ftr" sz="quarter" idx="11"/>
          </p:nvPr>
        </p:nvSpPr>
        <p:spPr/>
        <p:txBody>
          <a:bodyPr/>
          <a:lstStyle>
            <a:lvl1pPr>
              <a:defRPr/>
            </a:lvl1pPr>
          </a:lstStyle>
          <a:p>
            <a:pPr>
              <a:defRPr/>
            </a:pPr>
            <a:endParaRPr lang="es-ES"/>
          </a:p>
        </p:txBody>
      </p:sp>
      <p:sp>
        <p:nvSpPr>
          <p:cNvPr id="4" name="Marcador de número de diapositiva 5"/>
          <p:cNvSpPr>
            <a:spLocks noGrp="1"/>
          </p:cNvSpPr>
          <p:nvPr>
            <p:ph type="sldNum" sz="quarter" idx="12"/>
          </p:nvPr>
        </p:nvSpPr>
        <p:spPr/>
        <p:txBody>
          <a:bodyPr/>
          <a:lstStyle>
            <a:lvl1pPr>
              <a:defRPr/>
            </a:lvl1pPr>
          </a:lstStyle>
          <a:p>
            <a:pPr>
              <a:defRPr/>
            </a:pPr>
            <a:fld id="{19AE953C-22C6-4FEE-B7E3-24643ABED86A}" type="slidenum">
              <a:rPr lang="es-ES"/>
              <a:pPr>
                <a:defRPr/>
              </a:pPr>
              <a:t>‹#›</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n-US"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Haga clic para modificar el estilo de texto del patrón</a:t>
            </a:r>
          </a:p>
        </p:txBody>
      </p:sp>
      <p:sp>
        <p:nvSpPr>
          <p:cNvPr id="5" name="Marcador de fecha 3"/>
          <p:cNvSpPr>
            <a:spLocks noGrp="1"/>
          </p:cNvSpPr>
          <p:nvPr>
            <p:ph type="dt" sz="half" idx="10"/>
          </p:nvPr>
        </p:nvSpPr>
        <p:spPr/>
        <p:txBody>
          <a:bodyPr/>
          <a:lstStyle>
            <a:lvl1pPr>
              <a:defRPr/>
            </a:lvl1pPr>
          </a:lstStyle>
          <a:p>
            <a:pPr>
              <a:defRPr/>
            </a:pPr>
            <a:fld id="{33F4BA19-40C0-4014-AF65-D0C926915CAA}" type="datetimeFigureOut">
              <a:rPr lang="es-ES"/>
              <a:pPr>
                <a:defRPr/>
              </a:pPr>
              <a:t>01/12/2014</a:t>
            </a:fld>
            <a:endParaRPr lang="es-ES"/>
          </a:p>
        </p:txBody>
      </p:sp>
      <p:sp>
        <p:nvSpPr>
          <p:cNvPr id="6" name="Marcador de pie de página 4"/>
          <p:cNvSpPr>
            <a:spLocks noGrp="1"/>
          </p:cNvSpPr>
          <p:nvPr>
            <p:ph type="ftr" sz="quarter" idx="11"/>
          </p:nvPr>
        </p:nvSpPr>
        <p:spPr/>
        <p:txBody>
          <a:bodyPr/>
          <a:lstStyle>
            <a:lvl1pPr>
              <a:defRPr/>
            </a:lvl1pPr>
          </a:lstStyle>
          <a:p>
            <a:pPr>
              <a:defRPr/>
            </a:pPr>
            <a:endParaRPr lang="es-ES"/>
          </a:p>
        </p:txBody>
      </p:sp>
      <p:sp>
        <p:nvSpPr>
          <p:cNvPr id="7" name="Marcador de número de diapositiva 5"/>
          <p:cNvSpPr>
            <a:spLocks noGrp="1"/>
          </p:cNvSpPr>
          <p:nvPr>
            <p:ph type="sldNum" sz="quarter" idx="12"/>
          </p:nvPr>
        </p:nvSpPr>
        <p:spPr/>
        <p:txBody>
          <a:bodyPr/>
          <a:lstStyle>
            <a:lvl1pPr>
              <a:defRPr/>
            </a:lvl1pPr>
          </a:lstStyle>
          <a:p>
            <a:pPr>
              <a:defRPr/>
            </a:pPr>
            <a:fld id="{B70E86FE-ACC0-49DB-8308-6F8DE7AD922D}" type="slidenum">
              <a:rPr lang="es-ES"/>
              <a:pPr>
                <a:defRPr/>
              </a:pPr>
              <a:t>‹#›</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n-US"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Haga clic para modificar el estilo de texto del patrón</a:t>
            </a:r>
          </a:p>
        </p:txBody>
      </p:sp>
      <p:sp>
        <p:nvSpPr>
          <p:cNvPr id="5" name="Marcador de fecha 3"/>
          <p:cNvSpPr>
            <a:spLocks noGrp="1"/>
          </p:cNvSpPr>
          <p:nvPr>
            <p:ph type="dt" sz="half" idx="10"/>
          </p:nvPr>
        </p:nvSpPr>
        <p:spPr/>
        <p:txBody>
          <a:bodyPr/>
          <a:lstStyle>
            <a:lvl1pPr>
              <a:defRPr/>
            </a:lvl1pPr>
          </a:lstStyle>
          <a:p>
            <a:pPr>
              <a:defRPr/>
            </a:pPr>
            <a:fld id="{E20FD290-B1A6-4E41-B479-E2CD3EA9F6F0}" type="datetimeFigureOut">
              <a:rPr lang="es-ES"/>
              <a:pPr>
                <a:defRPr/>
              </a:pPr>
              <a:t>01/12/2014</a:t>
            </a:fld>
            <a:endParaRPr lang="es-ES"/>
          </a:p>
        </p:txBody>
      </p:sp>
      <p:sp>
        <p:nvSpPr>
          <p:cNvPr id="6" name="Marcador de pie de página 4"/>
          <p:cNvSpPr>
            <a:spLocks noGrp="1"/>
          </p:cNvSpPr>
          <p:nvPr>
            <p:ph type="ftr" sz="quarter" idx="11"/>
          </p:nvPr>
        </p:nvSpPr>
        <p:spPr/>
        <p:txBody>
          <a:bodyPr/>
          <a:lstStyle>
            <a:lvl1pPr>
              <a:defRPr/>
            </a:lvl1pPr>
          </a:lstStyle>
          <a:p>
            <a:pPr>
              <a:defRPr/>
            </a:pPr>
            <a:endParaRPr lang="es-ES"/>
          </a:p>
        </p:txBody>
      </p:sp>
      <p:sp>
        <p:nvSpPr>
          <p:cNvPr id="7" name="Marcador de número de diapositiva 5"/>
          <p:cNvSpPr>
            <a:spLocks noGrp="1"/>
          </p:cNvSpPr>
          <p:nvPr>
            <p:ph type="sldNum" sz="quarter" idx="12"/>
          </p:nvPr>
        </p:nvSpPr>
        <p:spPr/>
        <p:txBody>
          <a:bodyPr/>
          <a:lstStyle>
            <a:lvl1pPr>
              <a:defRPr/>
            </a:lvl1pPr>
          </a:lstStyle>
          <a:p>
            <a:pPr>
              <a:defRPr/>
            </a:pPr>
            <a:fld id="{4173C187-1066-465D-8B02-552B9167C430}" type="slidenum">
              <a:rPr lang="es-ES"/>
              <a:pPr>
                <a:defRPr/>
              </a:pPr>
              <a:t>‹#›</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Marcador de títu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 para editar título</a:t>
            </a:r>
            <a:endParaRPr lang="es-ES" smtClean="0"/>
          </a:p>
        </p:txBody>
      </p:sp>
      <p:sp>
        <p:nvSpPr>
          <p:cNvPr id="1027" name="Marcador de tex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 smtClean="0"/>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13D283FD-8CC0-43FB-AE39-0A75A19F21F7}" type="datetimeFigureOut">
              <a:rPr lang="es-ES"/>
              <a:pPr>
                <a:defRPr/>
              </a:pPr>
              <a:t>01/12/2014</a:t>
            </a:fld>
            <a:endParaRPr lang="es-ES"/>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s-E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69229E6B-9E9F-48DF-B2D8-8A85EC36AE99}" type="slidenum">
              <a:rPr lang="es-ES"/>
              <a:pPr>
                <a:defRPr/>
              </a:pPr>
              <a:t>‹#›</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1.jpeg"/><Relationship Id="rId7" Type="http://schemas.openxmlformats.org/officeDocument/2006/relationships/diagramColors" Target="../diagrams/colors7.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2.xml.rels><?xml version="1.0" encoding="UTF-8" standalone="yes"?>
<Relationships xmlns="http://schemas.openxmlformats.org/package/2006/relationships"><Relationship Id="rId8" Type="http://schemas.openxmlformats.org/officeDocument/2006/relationships/image" Target="../media/image22.wmf"/><Relationship Id="rId13" Type="http://schemas.openxmlformats.org/officeDocument/2006/relationships/image" Target="../media/image27.png"/><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image" Target="../media/image26.png"/><Relationship Id="rId2" Type="http://schemas.openxmlformats.org/officeDocument/2006/relationships/image" Target="../media/image4.png"/><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diagramColors" Target="../diagrams/colors8.xml"/><Relationship Id="rId11" Type="http://schemas.openxmlformats.org/officeDocument/2006/relationships/image" Target="../media/image25.png"/><Relationship Id="rId5" Type="http://schemas.openxmlformats.org/officeDocument/2006/relationships/diagramQuickStyle" Target="../diagrams/quickStyle8.xml"/><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diagramLayout" Target="../diagrams/layout8.xml"/><Relationship Id="rId9" Type="http://schemas.openxmlformats.org/officeDocument/2006/relationships/image" Target="../media/image23.jpeg"/><Relationship Id="rId14" Type="http://schemas.openxmlformats.org/officeDocument/2006/relationships/image" Target="../media/image28.jpe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4.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4.png"/><Relationship Id="rId7" Type="http://schemas.openxmlformats.org/officeDocument/2006/relationships/diagramColors" Target="../diagrams/colors10.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10.xml"/><Relationship Id="rId11" Type="http://schemas.openxmlformats.org/officeDocument/2006/relationships/image" Target="../media/image42.png"/><Relationship Id="rId5" Type="http://schemas.openxmlformats.org/officeDocument/2006/relationships/diagramLayout" Target="../diagrams/layout10.xml"/><Relationship Id="rId10" Type="http://schemas.openxmlformats.org/officeDocument/2006/relationships/image" Target="../media/image41.png"/><Relationship Id="rId4" Type="http://schemas.openxmlformats.org/officeDocument/2006/relationships/diagramData" Target="../diagrams/data10.xml"/><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hyperlink" Target="mailto:bserna@oas.org" TargetMode="External"/><Relationship Id="rId3" Type="http://schemas.openxmlformats.org/officeDocument/2006/relationships/image" Target="../media/image4.png"/><Relationship Id="rId7" Type="http://schemas.openxmlformats.org/officeDocument/2006/relationships/hyperlink" Target="mailto:rcontreras@oas.org" TargetMode="External"/><Relationship Id="rId12" Type="http://schemas.openxmlformats.org/officeDocument/2006/relationships/hyperlink" Target="mailto:Walter_araya@hotmail.com"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mailto:mlambrides@oas.org" TargetMode="External"/><Relationship Id="rId11" Type="http://schemas.openxmlformats.org/officeDocument/2006/relationships/hyperlink" Target="mailto:rarbieto@oas.org" TargetMode="External"/><Relationship Id="rId5" Type="http://schemas.openxmlformats.org/officeDocument/2006/relationships/hyperlink" Target="mailto:kdecuba@oas.org" TargetMode="External"/><Relationship Id="rId10" Type="http://schemas.openxmlformats.org/officeDocument/2006/relationships/hyperlink" Target="mailto:csolozano@oas.org" TargetMode="External"/><Relationship Id="rId4" Type="http://schemas.openxmlformats.org/officeDocument/2006/relationships/hyperlink" Target="http://www.oas.org/dsd" TargetMode="External"/><Relationship Id="rId9" Type="http://schemas.openxmlformats.org/officeDocument/2006/relationships/hyperlink" Target="mailto:jaherrera@oas.or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8.png"/><Relationship Id="rId4" Type="http://schemas.openxmlformats.org/officeDocument/2006/relationships/diagramLayout" Target="../diagrams/layout1.xm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diagramColors" Target="../diagrams/colors3.xml"/><Relationship Id="rId3" Type="http://schemas.openxmlformats.org/officeDocument/2006/relationships/image" Target="../media/image11.png"/><Relationship Id="rId7" Type="http://schemas.openxmlformats.org/officeDocument/2006/relationships/diagramQuickStyle" Target="../diagrams/quickStyle2.xml"/><Relationship Id="rId12" Type="http://schemas.openxmlformats.org/officeDocument/2006/relationships/diagramQuickStyle" Target="../diagrams/quickStyle3.xml"/><Relationship Id="rId17" Type="http://schemas.openxmlformats.org/officeDocument/2006/relationships/image" Target="../media/image15.png"/><Relationship Id="rId2" Type="http://schemas.openxmlformats.org/officeDocument/2006/relationships/image" Target="../media/image4.png"/><Relationship Id="rId16"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diagramLayout" Target="../diagrams/layout2.xml"/><Relationship Id="rId11" Type="http://schemas.openxmlformats.org/officeDocument/2006/relationships/diagramLayout" Target="../diagrams/layout3.xml"/><Relationship Id="rId5" Type="http://schemas.openxmlformats.org/officeDocument/2006/relationships/diagramData" Target="../diagrams/data2.xml"/><Relationship Id="rId15" Type="http://schemas.openxmlformats.org/officeDocument/2006/relationships/image" Target="../media/image13.png"/><Relationship Id="rId10" Type="http://schemas.openxmlformats.org/officeDocument/2006/relationships/diagramData" Target="../diagrams/data3.xml"/><Relationship Id="rId4" Type="http://schemas.openxmlformats.org/officeDocument/2006/relationships/image" Target="../media/image12.png"/><Relationship Id="rId9" Type="http://schemas.microsoft.com/office/2007/relationships/diagramDrawing" Target="../diagrams/drawing2.xml"/><Relationship Id="rId14" Type="http://schemas.microsoft.com/office/2007/relationships/diagramDrawing" Target="../diagrams/drawing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diagramColors" Target="../diagrams/colors5.xml"/><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diagramQuickStyle" Target="../diagrams/quickStyle5.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diagramLayout" Target="../diagrams/layout5.xml"/><Relationship Id="rId5" Type="http://schemas.openxmlformats.org/officeDocument/2006/relationships/diagramQuickStyle" Target="../diagrams/quickStyle4.xml"/><Relationship Id="rId15" Type="http://schemas.openxmlformats.org/officeDocument/2006/relationships/image" Target="../media/image19.png"/><Relationship Id="rId10" Type="http://schemas.openxmlformats.org/officeDocument/2006/relationships/diagramData" Target="../diagrams/data5.xml"/><Relationship Id="rId4" Type="http://schemas.openxmlformats.org/officeDocument/2006/relationships/diagramLayout" Target="../diagrams/layout4.xml"/><Relationship Id="rId9" Type="http://schemas.openxmlformats.org/officeDocument/2006/relationships/image" Target="../media/image18.png"/><Relationship Id="rId14" Type="http://schemas.microsoft.com/office/2007/relationships/diagramDrawing" Target="../diagrams/drawing5.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5" descr="C:\Users\kdecuba\Downloads\America Latina y el Caribe final.jpg"/>
          <p:cNvPicPr>
            <a:picLocks noChangeAspect="1" noChangeArrowheads="1"/>
          </p:cNvPicPr>
          <p:nvPr/>
        </p:nvPicPr>
        <p:blipFill>
          <a:blip r:embed="rId3"/>
          <a:srcRect/>
          <a:stretch>
            <a:fillRect/>
          </a:stretch>
        </p:blipFill>
        <p:spPr bwMode="auto">
          <a:xfrm>
            <a:off x="3657600" y="228600"/>
            <a:ext cx="5407025" cy="6018213"/>
          </a:xfrm>
          <a:prstGeom prst="rect">
            <a:avLst/>
          </a:prstGeom>
          <a:noFill/>
          <a:ln w="9525">
            <a:noFill/>
            <a:miter lim="800000"/>
            <a:headEnd/>
            <a:tailEnd/>
          </a:ln>
        </p:spPr>
      </p:pic>
      <p:sp>
        <p:nvSpPr>
          <p:cNvPr id="14" name="Rectangle 13"/>
          <p:cNvSpPr/>
          <p:nvPr/>
        </p:nvSpPr>
        <p:spPr>
          <a:xfrm>
            <a:off x="3525838" y="6629400"/>
            <a:ext cx="1960562" cy="228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4" name="TextBox 3"/>
          <p:cNvSpPr txBox="1"/>
          <p:nvPr/>
        </p:nvSpPr>
        <p:spPr>
          <a:xfrm>
            <a:off x="174625" y="4146550"/>
            <a:ext cx="6096000" cy="400050"/>
          </a:xfrm>
          <a:prstGeom prst="rect">
            <a:avLst/>
          </a:prstGeom>
          <a:noFill/>
        </p:spPr>
        <p:txBody>
          <a:bodyPr>
            <a:spAutoFit/>
          </a:bodyPr>
          <a:lstStyle/>
          <a:p>
            <a:pPr algn="ctr" fontAlgn="auto">
              <a:spcBef>
                <a:spcPts val="0"/>
              </a:spcBef>
              <a:spcAft>
                <a:spcPts val="0"/>
              </a:spcAft>
              <a:defRPr/>
            </a:pPr>
            <a:r>
              <a:rPr lang="en-US" sz="2000" b="1" i="1" dirty="0">
                <a:solidFill>
                  <a:schemeClr val="bg1">
                    <a:lumMod val="50000"/>
                  </a:schemeClr>
                </a:solidFill>
                <a:latin typeface="Myriad Pro" pitchFamily="34" charset="0"/>
              </a:rPr>
              <a:t>Facilitating the transition towards a circular economy</a:t>
            </a:r>
            <a:endParaRPr lang="es-CO" sz="2000" b="1" i="1" dirty="0">
              <a:solidFill>
                <a:schemeClr val="bg1">
                  <a:lumMod val="50000"/>
                </a:schemeClr>
              </a:solidFill>
              <a:latin typeface="Myriad Pro" pitchFamily="34" charset="0"/>
              <a:cs typeface="Myriad Arabic" pitchFamily="50" charset="-78"/>
            </a:endParaRPr>
          </a:p>
        </p:txBody>
      </p:sp>
      <p:sp>
        <p:nvSpPr>
          <p:cNvPr id="14340" name="TextBox 5"/>
          <p:cNvSpPr txBox="1">
            <a:spLocks noChangeArrowheads="1"/>
          </p:cNvSpPr>
          <p:nvPr/>
        </p:nvSpPr>
        <p:spPr bwMode="auto">
          <a:xfrm>
            <a:off x="595313" y="5938838"/>
            <a:ext cx="5697537" cy="307975"/>
          </a:xfrm>
          <a:prstGeom prst="rect">
            <a:avLst/>
          </a:prstGeom>
          <a:noFill/>
          <a:ln w="9525">
            <a:noFill/>
            <a:miter lim="800000"/>
            <a:headEnd/>
            <a:tailEnd/>
          </a:ln>
        </p:spPr>
        <p:txBody>
          <a:bodyPr>
            <a:spAutoFit/>
          </a:bodyPr>
          <a:lstStyle/>
          <a:p>
            <a:pPr algn="r"/>
            <a:r>
              <a:rPr lang="en-US" sz="1400" b="1" dirty="0">
                <a:solidFill>
                  <a:srgbClr val="95C11E"/>
                </a:solidFill>
                <a:latin typeface="Myriad Pro"/>
                <a:ea typeface="ＭＳ Ｐゴシック"/>
                <a:cs typeface="ＭＳ Ｐゴシック"/>
              </a:rPr>
              <a:t>Organization of American States, Washington DC</a:t>
            </a:r>
            <a:endParaRPr lang="es-CO" sz="1400" b="1">
              <a:solidFill>
                <a:srgbClr val="95C11E"/>
              </a:solidFill>
              <a:latin typeface="Myriad Pro"/>
              <a:ea typeface="ＭＳ Ｐゴシック"/>
              <a:cs typeface="Myriad Arabic"/>
            </a:endParaRPr>
          </a:p>
        </p:txBody>
      </p:sp>
      <p:sp>
        <p:nvSpPr>
          <p:cNvPr id="7" name="Rectangle 6"/>
          <p:cNvSpPr/>
          <p:nvPr/>
        </p:nvSpPr>
        <p:spPr>
          <a:xfrm>
            <a:off x="76200" y="6629400"/>
            <a:ext cx="3429000" cy="2286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14342" name="TextBox 11"/>
          <p:cNvSpPr txBox="1">
            <a:spLocks noChangeArrowheads="1"/>
          </p:cNvSpPr>
          <p:nvPr/>
        </p:nvSpPr>
        <p:spPr bwMode="auto">
          <a:xfrm>
            <a:off x="25400" y="6615113"/>
            <a:ext cx="3575050" cy="246221"/>
          </a:xfrm>
          <a:prstGeom prst="rect">
            <a:avLst/>
          </a:prstGeom>
          <a:noFill/>
          <a:ln w="9525">
            <a:noFill/>
            <a:miter lim="800000"/>
            <a:headEnd/>
            <a:tailEnd/>
          </a:ln>
        </p:spPr>
        <p:txBody>
          <a:bodyPr>
            <a:spAutoFit/>
          </a:bodyPr>
          <a:lstStyle/>
          <a:p>
            <a:r>
              <a:rPr lang="en-US" sz="1000" dirty="0">
                <a:solidFill>
                  <a:schemeClr val="bg1"/>
                </a:solidFill>
                <a:latin typeface="Myriad Pro"/>
                <a:ea typeface="ＭＳ Ｐゴシック"/>
                <a:cs typeface="ＭＳ Ｐゴシック"/>
              </a:rPr>
              <a:t>Closed Looped Cycle Production in the Americas (CLCPA)</a:t>
            </a:r>
            <a:endParaRPr lang="es-CO" sz="1000" dirty="0">
              <a:solidFill>
                <a:schemeClr val="bg1"/>
              </a:solidFill>
              <a:latin typeface="Myriad Pro"/>
              <a:ea typeface="ＭＳ Ｐゴシック"/>
              <a:cs typeface="Myriad Arabic"/>
            </a:endParaRPr>
          </a:p>
        </p:txBody>
      </p:sp>
      <p:sp>
        <p:nvSpPr>
          <p:cNvPr id="14343" name="TextBox 12"/>
          <p:cNvSpPr txBox="1">
            <a:spLocks noChangeArrowheads="1"/>
          </p:cNvSpPr>
          <p:nvPr/>
        </p:nvSpPr>
        <p:spPr bwMode="auto">
          <a:xfrm>
            <a:off x="3544888" y="6610350"/>
            <a:ext cx="1981200" cy="246221"/>
          </a:xfrm>
          <a:prstGeom prst="rect">
            <a:avLst/>
          </a:prstGeom>
          <a:noFill/>
          <a:ln w="9525">
            <a:noFill/>
            <a:miter lim="800000"/>
            <a:headEnd/>
            <a:tailEnd/>
          </a:ln>
        </p:spPr>
        <p:txBody>
          <a:bodyPr>
            <a:spAutoFit/>
          </a:bodyPr>
          <a:lstStyle/>
          <a:p>
            <a:r>
              <a:rPr lang="en-US" sz="1000" dirty="0">
                <a:solidFill>
                  <a:schemeClr val="bg1"/>
                </a:solidFill>
                <a:latin typeface="Myriad Pro"/>
                <a:ea typeface="ＭＳ Ｐゴシック"/>
                <a:cs typeface="ＭＳ Ｐゴシック"/>
              </a:rPr>
              <a:t>Updated: November 17, 2014</a:t>
            </a:r>
            <a:endParaRPr lang="es-CO" sz="1000" dirty="0">
              <a:solidFill>
                <a:schemeClr val="bg1"/>
              </a:solidFill>
              <a:latin typeface="Myriad Pro"/>
              <a:ea typeface="ＭＳ Ｐゴシック"/>
              <a:cs typeface="Myriad Arabic"/>
            </a:endParaRPr>
          </a:p>
        </p:txBody>
      </p:sp>
      <p:sp>
        <p:nvSpPr>
          <p:cNvPr id="15" name="Rectangle 14"/>
          <p:cNvSpPr/>
          <p:nvPr/>
        </p:nvSpPr>
        <p:spPr>
          <a:xfrm>
            <a:off x="5505450" y="6629400"/>
            <a:ext cx="3562350" cy="228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sz="1100" dirty="0">
              <a:solidFill>
                <a:schemeClr val="tx1">
                  <a:lumMod val="50000"/>
                  <a:lumOff val="50000"/>
                </a:schemeClr>
              </a:solidFill>
              <a:latin typeface="Myriad Pro" pitchFamily="34" charset="0"/>
              <a:cs typeface="Arial" charset="0"/>
            </a:endParaRPr>
          </a:p>
        </p:txBody>
      </p:sp>
      <p:sp>
        <p:nvSpPr>
          <p:cNvPr id="9" name="Oval 8"/>
          <p:cNvSpPr/>
          <p:nvPr/>
        </p:nvSpPr>
        <p:spPr>
          <a:xfrm>
            <a:off x="6451600" y="2000250"/>
            <a:ext cx="76200" cy="76200"/>
          </a:xfrm>
          <a:prstGeom prst="ellipse">
            <a:avLst/>
          </a:prstGeom>
          <a:solidFill>
            <a:srgbClr val="2EAA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18" name="Oval 17"/>
          <p:cNvSpPr/>
          <p:nvPr/>
        </p:nvSpPr>
        <p:spPr>
          <a:xfrm>
            <a:off x="7162800" y="1568450"/>
            <a:ext cx="76200" cy="76200"/>
          </a:xfrm>
          <a:prstGeom prst="ellipse">
            <a:avLst/>
          </a:prstGeom>
          <a:solidFill>
            <a:srgbClr val="2EAA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19" name="Oval 18"/>
          <p:cNvSpPr/>
          <p:nvPr/>
        </p:nvSpPr>
        <p:spPr>
          <a:xfrm>
            <a:off x="6127750" y="1749425"/>
            <a:ext cx="69850" cy="76200"/>
          </a:xfrm>
          <a:prstGeom prst="ellipse">
            <a:avLst/>
          </a:prstGeom>
          <a:solidFill>
            <a:srgbClr val="2EAA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20" name="Oval 19"/>
          <p:cNvSpPr/>
          <p:nvPr/>
        </p:nvSpPr>
        <p:spPr>
          <a:xfrm>
            <a:off x="6154738" y="2389188"/>
            <a:ext cx="76200" cy="76200"/>
          </a:xfrm>
          <a:prstGeom prst="ellipse">
            <a:avLst/>
          </a:prstGeom>
          <a:solidFill>
            <a:srgbClr val="2EAA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14349" name="TextBox 20"/>
          <p:cNvSpPr txBox="1">
            <a:spLocks noChangeArrowheads="1"/>
          </p:cNvSpPr>
          <p:nvPr/>
        </p:nvSpPr>
        <p:spPr bwMode="auto">
          <a:xfrm>
            <a:off x="6491288" y="1908175"/>
            <a:ext cx="1042987" cy="261938"/>
          </a:xfrm>
          <a:prstGeom prst="rect">
            <a:avLst/>
          </a:prstGeom>
          <a:noFill/>
          <a:ln w="9525">
            <a:noFill/>
            <a:miter lim="800000"/>
            <a:headEnd/>
            <a:tailEnd/>
          </a:ln>
        </p:spPr>
        <p:txBody>
          <a:bodyPr>
            <a:spAutoFit/>
          </a:bodyPr>
          <a:lstStyle/>
          <a:p>
            <a:r>
              <a:rPr lang="en-US" sz="1100" dirty="0">
                <a:solidFill>
                  <a:srgbClr val="2EAAE1"/>
                </a:solidFill>
                <a:latin typeface="Myriad Pro"/>
                <a:ea typeface="ＭＳ Ｐゴシック"/>
                <a:cs typeface="ＭＳ Ｐゴシック"/>
              </a:rPr>
              <a:t>Colombia</a:t>
            </a:r>
            <a:endParaRPr lang="es-CO" sz="1100">
              <a:solidFill>
                <a:srgbClr val="2EAAE1"/>
              </a:solidFill>
              <a:latin typeface="Myriad Pro"/>
              <a:ea typeface="ＭＳ Ｐゴシック"/>
              <a:cs typeface="Myriad Arabic"/>
            </a:endParaRPr>
          </a:p>
        </p:txBody>
      </p:sp>
      <p:sp>
        <p:nvSpPr>
          <p:cNvPr id="22" name="TextBox 21"/>
          <p:cNvSpPr txBox="1"/>
          <p:nvPr/>
        </p:nvSpPr>
        <p:spPr>
          <a:xfrm>
            <a:off x="7185025" y="1460500"/>
            <a:ext cx="1419225" cy="254000"/>
          </a:xfrm>
          <a:prstGeom prst="rect">
            <a:avLst/>
          </a:prstGeom>
          <a:noFill/>
        </p:spPr>
        <p:txBody>
          <a:bodyPr>
            <a:spAutoFit/>
          </a:bodyPr>
          <a:lstStyle/>
          <a:p>
            <a:pPr fontAlgn="auto">
              <a:spcBef>
                <a:spcPts val="0"/>
              </a:spcBef>
              <a:spcAft>
                <a:spcPts val="0"/>
              </a:spcAft>
              <a:defRPr/>
            </a:pPr>
            <a:r>
              <a:rPr lang="en-US" sz="1050" dirty="0">
                <a:solidFill>
                  <a:srgbClr val="2EAAE1"/>
                </a:solidFill>
                <a:latin typeface="Myriad Pro" pitchFamily="34" charset="0"/>
              </a:rPr>
              <a:t>Trinidad and </a:t>
            </a:r>
            <a:r>
              <a:rPr lang="en-US" sz="1050" dirty="0" smtClean="0">
                <a:solidFill>
                  <a:srgbClr val="2EAAE1"/>
                </a:solidFill>
                <a:latin typeface="Myriad Pro" pitchFamily="34" charset="0"/>
              </a:rPr>
              <a:t>Tobago</a:t>
            </a:r>
            <a:endParaRPr lang="es-CO" sz="1050" dirty="0">
              <a:solidFill>
                <a:srgbClr val="2EAAE1"/>
              </a:solidFill>
              <a:latin typeface="Myriad Pro" pitchFamily="34" charset="0"/>
              <a:cs typeface="Myriad Arabic" pitchFamily="50" charset="-78"/>
            </a:endParaRPr>
          </a:p>
        </p:txBody>
      </p:sp>
      <p:sp>
        <p:nvSpPr>
          <p:cNvPr id="14351" name="TextBox 22"/>
          <p:cNvSpPr txBox="1">
            <a:spLocks noChangeArrowheads="1"/>
          </p:cNvSpPr>
          <p:nvPr/>
        </p:nvSpPr>
        <p:spPr bwMode="auto">
          <a:xfrm>
            <a:off x="6154738" y="1654175"/>
            <a:ext cx="1044575" cy="260350"/>
          </a:xfrm>
          <a:prstGeom prst="rect">
            <a:avLst/>
          </a:prstGeom>
          <a:noFill/>
          <a:ln w="9525">
            <a:noFill/>
            <a:miter lim="800000"/>
            <a:headEnd/>
            <a:tailEnd/>
          </a:ln>
        </p:spPr>
        <p:txBody>
          <a:bodyPr>
            <a:spAutoFit/>
          </a:bodyPr>
          <a:lstStyle/>
          <a:p>
            <a:r>
              <a:rPr lang="en-US" sz="1100" dirty="0">
                <a:solidFill>
                  <a:srgbClr val="2EAAE1"/>
                </a:solidFill>
                <a:latin typeface="Myriad Pro"/>
                <a:ea typeface="ＭＳ Ｐゴシック"/>
                <a:cs typeface="ＭＳ Ｐゴシック"/>
              </a:rPr>
              <a:t>Panama</a:t>
            </a:r>
            <a:endParaRPr lang="es-CO" sz="1100">
              <a:solidFill>
                <a:srgbClr val="2EAAE1"/>
              </a:solidFill>
              <a:latin typeface="Myriad Pro"/>
              <a:ea typeface="ＭＳ Ｐゴシック"/>
              <a:cs typeface="Myriad Arabic"/>
            </a:endParaRPr>
          </a:p>
        </p:txBody>
      </p:sp>
      <p:sp>
        <p:nvSpPr>
          <p:cNvPr id="14352" name="TextBox 23"/>
          <p:cNvSpPr txBox="1">
            <a:spLocks noChangeArrowheads="1"/>
          </p:cNvSpPr>
          <p:nvPr/>
        </p:nvSpPr>
        <p:spPr bwMode="auto">
          <a:xfrm>
            <a:off x="6191250" y="2297113"/>
            <a:ext cx="1042988" cy="261937"/>
          </a:xfrm>
          <a:prstGeom prst="rect">
            <a:avLst/>
          </a:prstGeom>
          <a:noFill/>
          <a:ln w="9525">
            <a:noFill/>
            <a:miter lim="800000"/>
            <a:headEnd/>
            <a:tailEnd/>
          </a:ln>
        </p:spPr>
        <p:txBody>
          <a:bodyPr>
            <a:spAutoFit/>
          </a:bodyPr>
          <a:lstStyle/>
          <a:p>
            <a:r>
              <a:rPr lang="en-US" sz="1100" dirty="0">
                <a:solidFill>
                  <a:srgbClr val="2EAAE1"/>
                </a:solidFill>
                <a:latin typeface="Myriad Pro"/>
                <a:ea typeface="ＭＳ Ｐゴシック"/>
                <a:cs typeface="ＭＳ Ｐゴシック"/>
              </a:rPr>
              <a:t>Ecuador</a:t>
            </a:r>
            <a:endParaRPr lang="es-CO" sz="1100">
              <a:solidFill>
                <a:srgbClr val="2EAAE1"/>
              </a:solidFill>
              <a:latin typeface="Myriad Pro"/>
              <a:ea typeface="ＭＳ Ｐゴシック"/>
              <a:cs typeface="Myriad Arabic"/>
            </a:endParaRPr>
          </a:p>
        </p:txBody>
      </p:sp>
      <p:pic>
        <p:nvPicPr>
          <p:cNvPr id="14353" name="Picture 1"/>
          <p:cNvPicPr>
            <a:picLocks noChangeAspect="1"/>
          </p:cNvPicPr>
          <p:nvPr/>
        </p:nvPicPr>
        <p:blipFill>
          <a:blip r:embed="rId4"/>
          <a:srcRect l="10513" t="30453" r="10561" b="27666"/>
          <a:stretch>
            <a:fillRect/>
          </a:stretch>
        </p:blipFill>
        <p:spPr bwMode="auto">
          <a:xfrm>
            <a:off x="1477963" y="2743200"/>
            <a:ext cx="3489325" cy="1431925"/>
          </a:xfrm>
          <a:prstGeom prst="rect">
            <a:avLst/>
          </a:prstGeom>
          <a:noFill/>
          <a:ln w="9525">
            <a:noFill/>
            <a:miter lim="800000"/>
            <a:headEnd/>
            <a:tailEnd/>
          </a:ln>
        </p:spPr>
      </p:pic>
      <p:pic>
        <p:nvPicPr>
          <p:cNvPr id="14354" name="Picture 5"/>
          <p:cNvPicPr>
            <a:picLocks noChangeAspect="1"/>
          </p:cNvPicPr>
          <p:nvPr/>
        </p:nvPicPr>
        <p:blipFill>
          <a:blip r:embed="rId5"/>
          <a:srcRect r="65871"/>
          <a:stretch>
            <a:fillRect/>
          </a:stretch>
        </p:blipFill>
        <p:spPr bwMode="auto">
          <a:xfrm>
            <a:off x="595313" y="271463"/>
            <a:ext cx="1781175"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25838" y="6629400"/>
            <a:ext cx="1960562" cy="228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5" name="Rectangle 4"/>
          <p:cNvSpPr/>
          <p:nvPr/>
        </p:nvSpPr>
        <p:spPr>
          <a:xfrm>
            <a:off x="76200" y="6629400"/>
            <a:ext cx="3429000" cy="2286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8" name="Rectangle 7"/>
          <p:cNvSpPr/>
          <p:nvPr/>
        </p:nvSpPr>
        <p:spPr>
          <a:xfrm>
            <a:off x="5505450" y="6629400"/>
            <a:ext cx="3562350" cy="228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CO" sz="1200" dirty="0" smtClean="0"/>
              <a:t>www.packworld.com</a:t>
            </a:r>
            <a:endParaRPr lang="es-CO" sz="1200" dirty="0"/>
          </a:p>
        </p:txBody>
      </p:sp>
      <p:cxnSp>
        <p:nvCxnSpPr>
          <p:cNvPr id="2072" name="Straight Connector 2071"/>
          <p:cNvCxnSpPr/>
          <p:nvPr/>
        </p:nvCxnSpPr>
        <p:spPr>
          <a:xfrm flipV="1">
            <a:off x="76200" y="881063"/>
            <a:ext cx="3429000" cy="1587"/>
          </a:xfrm>
          <a:prstGeom prst="line">
            <a:avLst/>
          </a:prstGeom>
          <a:ln w="19050">
            <a:solidFill>
              <a:srgbClr val="DDDC00"/>
            </a:solidFill>
          </a:ln>
        </p:spPr>
        <p:style>
          <a:lnRef idx="1">
            <a:schemeClr val="accent1"/>
          </a:lnRef>
          <a:fillRef idx="0">
            <a:schemeClr val="accent1"/>
          </a:fillRef>
          <a:effectRef idx="0">
            <a:schemeClr val="accent1"/>
          </a:effectRef>
          <a:fontRef idx="minor">
            <a:schemeClr val="tx1"/>
          </a:fontRef>
        </p:style>
      </p:cxnSp>
      <p:cxnSp>
        <p:nvCxnSpPr>
          <p:cNvPr id="2076" name="Straight Connector 2075"/>
          <p:cNvCxnSpPr/>
          <p:nvPr/>
        </p:nvCxnSpPr>
        <p:spPr>
          <a:xfrm>
            <a:off x="3525838" y="881063"/>
            <a:ext cx="5541962" cy="0"/>
          </a:xfrm>
          <a:prstGeom prst="line">
            <a:avLst/>
          </a:prstGeom>
          <a:ln w="19050">
            <a:solidFill>
              <a:srgbClr val="DDDC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76200" y="854075"/>
            <a:ext cx="3429000" cy="0"/>
          </a:xfrm>
          <a:prstGeom prst="line">
            <a:avLst/>
          </a:prstGeom>
          <a:ln w="28575">
            <a:solidFill>
              <a:srgbClr val="95C11E"/>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525838" y="854075"/>
            <a:ext cx="5541962" cy="0"/>
          </a:xfrm>
          <a:prstGeom prst="line">
            <a:avLst/>
          </a:prstGeom>
          <a:ln w="28575">
            <a:solidFill>
              <a:srgbClr val="95C11E"/>
            </a:solidFill>
          </a:ln>
        </p:spPr>
        <p:style>
          <a:lnRef idx="1">
            <a:schemeClr val="accent1"/>
          </a:lnRef>
          <a:fillRef idx="0">
            <a:schemeClr val="accent1"/>
          </a:fillRef>
          <a:effectRef idx="0">
            <a:schemeClr val="accent1"/>
          </a:effectRef>
          <a:fontRef idx="minor">
            <a:schemeClr val="tx1"/>
          </a:fontRef>
        </p:style>
      </p:cxnSp>
      <p:pic>
        <p:nvPicPr>
          <p:cNvPr id="26634" name="Picture 84"/>
          <p:cNvPicPr>
            <a:picLocks noChangeAspect="1"/>
          </p:cNvPicPr>
          <p:nvPr/>
        </p:nvPicPr>
        <p:blipFill>
          <a:blip r:embed="rId2"/>
          <a:srcRect/>
          <a:stretch>
            <a:fillRect/>
          </a:stretch>
        </p:blipFill>
        <p:spPr bwMode="auto">
          <a:xfrm>
            <a:off x="7215188" y="65088"/>
            <a:ext cx="1884362" cy="712787"/>
          </a:xfrm>
          <a:prstGeom prst="rect">
            <a:avLst/>
          </a:prstGeom>
          <a:noFill/>
          <a:ln w="9525">
            <a:noFill/>
            <a:miter lim="800000"/>
            <a:headEnd/>
            <a:tailEnd/>
          </a:ln>
        </p:spPr>
      </p:pic>
      <p:sp>
        <p:nvSpPr>
          <p:cNvPr id="49" name="TextBox 48"/>
          <p:cNvSpPr txBox="1"/>
          <p:nvPr/>
        </p:nvSpPr>
        <p:spPr>
          <a:xfrm>
            <a:off x="76200" y="223838"/>
            <a:ext cx="8013700" cy="523220"/>
          </a:xfrm>
          <a:prstGeom prst="rect">
            <a:avLst/>
          </a:prstGeom>
          <a:noFill/>
        </p:spPr>
        <p:txBody>
          <a:bodyPr>
            <a:spAutoFit/>
          </a:bodyPr>
          <a:lstStyle/>
          <a:p>
            <a:pPr fontAlgn="auto">
              <a:spcBef>
                <a:spcPts val="0"/>
              </a:spcBef>
              <a:spcAft>
                <a:spcPts val="0"/>
              </a:spcAft>
              <a:defRPr/>
            </a:pPr>
            <a:r>
              <a:rPr lang="en-US" sz="2800" b="1" dirty="0" smtClean="0">
                <a:solidFill>
                  <a:schemeClr val="tx1">
                    <a:lumMod val="50000"/>
                    <a:lumOff val="50000"/>
                  </a:schemeClr>
                </a:solidFill>
                <a:latin typeface="Myriad Pro" pitchFamily="34" charset="0"/>
              </a:rPr>
              <a:t>Eco-</a:t>
            </a:r>
            <a:r>
              <a:rPr lang="en-US" sz="2800" b="1" dirty="0">
                <a:solidFill>
                  <a:schemeClr val="tx1">
                    <a:lumMod val="50000"/>
                    <a:lumOff val="50000"/>
                  </a:schemeClr>
                </a:solidFill>
                <a:latin typeface="Myriad Pro" pitchFamily="34" charset="0"/>
              </a:rPr>
              <a:t>Efficient</a:t>
            </a:r>
            <a:r>
              <a:rPr lang="en-US" sz="2800" b="1" dirty="0" smtClean="0">
                <a:solidFill>
                  <a:schemeClr val="tx1">
                    <a:lumMod val="50000"/>
                    <a:lumOff val="50000"/>
                  </a:schemeClr>
                </a:solidFill>
                <a:latin typeface="Myriad Pro" pitchFamily="34" charset="0"/>
              </a:rPr>
              <a:t> vs. Eco-Effective</a:t>
            </a:r>
            <a:endParaRPr lang="en-US" sz="2800" b="1" dirty="0">
              <a:solidFill>
                <a:schemeClr val="tx1">
                  <a:lumMod val="50000"/>
                  <a:lumOff val="50000"/>
                </a:schemeClr>
              </a:solidFill>
              <a:latin typeface="Myriad Pro" pitchFamily="34" charset="0"/>
            </a:endParaRPr>
          </a:p>
        </p:txBody>
      </p:sp>
      <p:graphicFrame>
        <p:nvGraphicFramePr>
          <p:cNvPr id="16" name="Marcador de contenido 9"/>
          <p:cNvGraphicFramePr>
            <a:graphicFrameLocks noGrp="1"/>
          </p:cNvGraphicFramePr>
          <p:nvPr>
            <p:ph idx="1"/>
            <p:extLst>
              <p:ext uri="{D42A27DB-BD31-4B8C-83A1-F6EECF244321}">
                <p14:modId xmlns:p14="http://schemas.microsoft.com/office/powerpoint/2010/main" val="910101022"/>
              </p:ext>
            </p:extLst>
          </p:nvPr>
        </p:nvGraphicFramePr>
        <p:xfrm>
          <a:off x="377201" y="1156884"/>
          <a:ext cx="8273292" cy="5193406"/>
        </p:xfrm>
        <a:graphic>
          <a:graphicData uri="http://schemas.openxmlformats.org/drawingml/2006/table">
            <a:tbl>
              <a:tblPr firstRow="1" bandRow="1">
                <a:tableStyleId>{35758FB7-9AC5-4552-8A53-C91805E547FA}</a:tableStyleId>
              </a:tblPr>
              <a:tblGrid>
                <a:gridCol w="4138209"/>
                <a:gridCol w="4135083"/>
              </a:tblGrid>
              <a:tr h="706324">
                <a:tc>
                  <a:txBody>
                    <a:bodyPr/>
                    <a:lstStyle/>
                    <a:p>
                      <a:pPr algn="ctr"/>
                      <a:r>
                        <a:rPr lang="en-US" sz="1800" noProof="0" dirty="0" smtClean="0"/>
                        <a:t>The traditional way: Eco-Efficient Packaging</a:t>
                      </a:r>
                      <a:endParaRPr lang="en-US" sz="1800" noProof="0" dirty="0"/>
                    </a:p>
                  </a:txBody>
                  <a:tcPr>
                    <a:solidFill>
                      <a:srgbClr val="2898D9"/>
                    </a:solidFill>
                  </a:tcPr>
                </a:tc>
                <a:tc>
                  <a:txBody>
                    <a:bodyPr/>
                    <a:lstStyle/>
                    <a:p>
                      <a:pPr algn="ctr"/>
                      <a:r>
                        <a:rPr lang="en-US" sz="1800" noProof="0" dirty="0" smtClean="0"/>
                        <a:t>The C2C way: Eco-Effective</a:t>
                      </a:r>
                      <a:r>
                        <a:rPr lang="en-US" sz="1800" baseline="0" noProof="0" dirty="0" smtClean="0"/>
                        <a:t> Packaging</a:t>
                      </a:r>
                      <a:endParaRPr lang="en-US" sz="1800" noProof="0" dirty="0"/>
                    </a:p>
                  </a:txBody>
                  <a:tcPr>
                    <a:solidFill>
                      <a:srgbClr val="2898D9"/>
                    </a:solidFill>
                  </a:tcPr>
                </a:tc>
              </a:tr>
              <a:tr h="655872">
                <a:tc>
                  <a:txBody>
                    <a:bodyPr/>
                    <a:lstStyle/>
                    <a:p>
                      <a:r>
                        <a:rPr lang="en-US" sz="1200" noProof="0" dirty="0" smtClean="0"/>
                        <a:t>Minimize the amount of packaging materials to reduce impact</a:t>
                      </a:r>
                      <a:r>
                        <a:rPr lang="en-US" sz="1200" baseline="0" noProof="0" dirty="0" smtClean="0"/>
                        <a:t> on environment.</a:t>
                      </a:r>
                      <a:endParaRPr lang="en-US" sz="1200" noProof="0" dirty="0"/>
                    </a:p>
                  </a:txBody>
                  <a:tcPr>
                    <a:solidFill>
                      <a:srgbClr val="2EB2FF">
                        <a:alpha val="40000"/>
                      </a:srgbClr>
                    </a:solidFill>
                  </a:tcPr>
                </a:tc>
                <a:tc>
                  <a:txBody>
                    <a:bodyPr/>
                    <a:lstStyle/>
                    <a:p>
                      <a:r>
                        <a:rPr lang="en-US" sz="1200" noProof="0" dirty="0" smtClean="0"/>
                        <a:t>Use as much packaging as is desired to protect and differentiate</a:t>
                      </a:r>
                      <a:r>
                        <a:rPr lang="en-US" sz="1200" baseline="0" noProof="0" dirty="0" smtClean="0"/>
                        <a:t> the product because that package will become a biological or technical nutrient after its first use. </a:t>
                      </a:r>
                      <a:endParaRPr lang="en-US" sz="1200" noProof="0" dirty="0"/>
                    </a:p>
                  </a:txBody>
                  <a:tcPr>
                    <a:solidFill>
                      <a:srgbClr val="2EB2FF">
                        <a:alpha val="40000"/>
                      </a:srgbClr>
                    </a:solidFill>
                  </a:tcPr>
                </a:tc>
              </a:tr>
              <a:tr h="679641">
                <a:tc>
                  <a:txBody>
                    <a:bodyPr/>
                    <a:lstStyle/>
                    <a:p>
                      <a:r>
                        <a:rPr lang="en-US" sz="1200" noProof="0" dirty="0" smtClean="0"/>
                        <a:t>Discourage littering because</a:t>
                      </a:r>
                      <a:r>
                        <a:rPr lang="en-US" sz="1200" baseline="0" noProof="0" dirty="0" smtClean="0"/>
                        <a:t> materials don’t break down for decades; and if they do, toxics additives can enter the environment.</a:t>
                      </a:r>
                      <a:endParaRPr lang="en-US" sz="1200" noProof="0" dirty="0"/>
                    </a:p>
                  </a:txBody>
                  <a:tcPr/>
                </a:tc>
                <a:tc>
                  <a:txBody>
                    <a:bodyPr/>
                    <a:lstStyle/>
                    <a:p>
                      <a:r>
                        <a:rPr lang="en-US" sz="1200" noProof="0" dirty="0" smtClean="0"/>
                        <a:t>Discarded</a:t>
                      </a:r>
                      <a:r>
                        <a:rPr lang="en-US" sz="1200" baseline="0" noProof="0" dirty="0" smtClean="0"/>
                        <a:t> biodegradable packaging that incorporates soil nutrients would actually benefit the environment, not harm it.</a:t>
                      </a:r>
                      <a:endParaRPr lang="en-US" sz="1200" noProof="0" dirty="0"/>
                    </a:p>
                  </a:txBody>
                  <a:tcPr/>
                </a:tc>
              </a:tr>
              <a:tr h="840861">
                <a:tc>
                  <a:txBody>
                    <a:bodyPr/>
                    <a:lstStyle/>
                    <a:p>
                      <a:r>
                        <a:rPr lang="en-US" sz="1200" noProof="0" dirty="0" smtClean="0"/>
                        <a:t>Consumer is left with the liability of packaging disposal after product is consumed.</a:t>
                      </a:r>
                      <a:endParaRPr lang="en-US" sz="1200" noProof="0" dirty="0"/>
                    </a:p>
                  </a:txBody>
                  <a:tcPr>
                    <a:solidFill>
                      <a:srgbClr val="2EB2FF">
                        <a:alpha val="40000"/>
                      </a:srgbClr>
                    </a:solidFill>
                  </a:tcPr>
                </a:tc>
                <a:tc>
                  <a:txBody>
                    <a:bodyPr/>
                    <a:lstStyle/>
                    <a:p>
                      <a:r>
                        <a:rPr lang="en-US" sz="1200" noProof="0" dirty="0" smtClean="0"/>
                        <a:t>Consumer no longer has disposal liability because</a:t>
                      </a:r>
                      <a:r>
                        <a:rPr lang="en-US" sz="1200" baseline="0" noProof="0" dirty="0" smtClean="0"/>
                        <a:t> package will become a technical or biological nutrient after its first use. Customer is left with a positive impression of the product and the manufacturer. </a:t>
                      </a:r>
                      <a:endParaRPr lang="en-US" sz="1200" noProof="0" dirty="0"/>
                    </a:p>
                  </a:txBody>
                  <a:tcPr>
                    <a:solidFill>
                      <a:srgbClr val="2EB2FF">
                        <a:alpha val="40000"/>
                      </a:srgbClr>
                    </a:solidFill>
                  </a:tcPr>
                </a:tc>
              </a:tr>
              <a:tr h="669619">
                <a:tc>
                  <a:txBody>
                    <a:bodyPr/>
                    <a:lstStyle/>
                    <a:p>
                      <a:r>
                        <a:rPr lang="en-US" sz="1200" noProof="0" dirty="0" smtClean="0"/>
                        <a:t>Recycled</a:t>
                      </a:r>
                      <a:r>
                        <a:rPr lang="en-US" sz="1200" baseline="0" noProof="0" dirty="0" smtClean="0"/>
                        <a:t> </a:t>
                      </a:r>
                      <a:r>
                        <a:rPr lang="en-US" sz="1200" noProof="0" dirty="0" smtClean="0"/>
                        <a:t>content packaging can result in reduced performance and attractiveness.</a:t>
                      </a:r>
                      <a:endParaRPr lang="en-US" sz="1200" noProof="0" dirty="0"/>
                    </a:p>
                  </a:txBody>
                  <a:tcPr/>
                </a:tc>
                <a:tc>
                  <a:txBody>
                    <a:bodyPr/>
                    <a:lstStyle/>
                    <a:p>
                      <a:r>
                        <a:rPr lang="en-US" sz="1200" noProof="0" dirty="0" smtClean="0"/>
                        <a:t>By positively selecting the right additives</a:t>
                      </a:r>
                      <a:r>
                        <a:rPr lang="en-US" sz="1200" baseline="0" noProof="0" dirty="0" smtClean="0"/>
                        <a:t> and inks, packaging can be cheaper to recycle in a true, 100% closed loop process with no loss in performance.</a:t>
                      </a:r>
                      <a:endParaRPr lang="en-US" sz="1200" noProof="0" dirty="0"/>
                    </a:p>
                  </a:txBody>
                  <a:tcPr/>
                </a:tc>
              </a:tr>
              <a:tr h="499544">
                <a:tc>
                  <a:txBody>
                    <a:bodyPr/>
                    <a:lstStyle/>
                    <a:p>
                      <a:r>
                        <a:rPr lang="en-US" sz="1200" noProof="0" dirty="0" smtClean="0"/>
                        <a:t>Recycling often requires consumers to distinguish among unfamiliar</a:t>
                      </a:r>
                      <a:r>
                        <a:rPr lang="en-US" sz="1200" baseline="0" noProof="0" dirty="0" smtClean="0"/>
                        <a:t> types of materials, such as various types of plastics.</a:t>
                      </a:r>
                      <a:endParaRPr lang="en-US" sz="1200" noProof="0" dirty="0"/>
                    </a:p>
                  </a:txBody>
                  <a:tcPr>
                    <a:solidFill>
                      <a:srgbClr val="2EB2FF">
                        <a:alpha val="40000"/>
                      </a:srgbClr>
                    </a:solidFill>
                  </a:tcPr>
                </a:tc>
                <a:tc>
                  <a:txBody>
                    <a:bodyPr/>
                    <a:lstStyle/>
                    <a:p>
                      <a:r>
                        <a:rPr lang="en-US" sz="1200" noProof="0" dirty="0" smtClean="0"/>
                        <a:t>Consumers pitch  all recyclables</a:t>
                      </a:r>
                      <a:r>
                        <a:rPr lang="en-US" sz="1200" baseline="0" noProof="0" dirty="0" smtClean="0"/>
                        <a:t> in another, letting modern sortation technology do the work.</a:t>
                      </a:r>
                      <a:endParaRPr lang="en-US" sz="1200" noProof="0" dirty="0"/>
                    </a:p>
                  </a:txBody>
                  <a:tcPr>
                    <a:solidFill>
                      <a:srgbClr val="2EB2FF">
                        <a:alpha val="40000"/>
                      </a:srgbClr>
                    </a:solidFill>
                  </a:tcPr>
                </a:tc>
              </a:tr>
              <a:tr h="485673">
                <a:tc>
                  <a:txBody>
                    <a:bodyPr/>
                    <a:lstStyle/>
                    <a:p>
                      <a:r>
                        <a:rPr lang="en-US" sz="1200" noProof="0" dirty="0" smtClean="0"/>
                        <a:t>Deposits may be mandated</a:t>
                      </a:r>
                      <a:r>
                        <a:rPr lang="en-US" sz="1200" baseline="0" noProof="0" dirty="0" smtClean="0"/>
                        <a:t> by law</a:t>
                      </a:r>
                      <a:endParaRPr lang="en-US" sz="1200" noProof="0" dirty="0"/>
                    </a:p>
                  </a:txBody>
                  <a:tcPr/>
                </a:tc>
                <a:tc>
                  <a:txBody>
                    <a:bodyPr/>
                    <a:lstStyle/>
                    <a:p>
                      <a:r>
                        <a:rPr lang="en-US" sz="1200" noProof="0" dirty="0" smtClean="0"/>
                        <a:t>Packagers</a:t>
                      </a:r>
                      <a:r>
                        <a:rPr lang="en-US" sz="1200" baseline="0" noProof="0" dirty="0" smtClean="0"/>
                        <a:t> can create their own deposit systems to recover expensive, desirable packages. </a:t>
                      </a:r>
                      <a:endParaRPr lang="en-US" sz="1200" noProof="0" dirty="0"/>
                    </a:p>
                  </a:txBody>
                  <a:tcPr/>
                </a:tc>
              </a:tr>
              <a:tr h="655872">
                <a:tc>
                  <a:txBody>
                    <a:bodyPr/>
                    <a:lstStyle/>
                    <a:p>
                      <a:r>
                        <a:rPr lang="en-US" sz="1200" noProof="0" dirty="0" smtClean="0"/>
                        <a:t>Packaging materials must</a:t>
                      </a:r>
                      <a:r>
                        <a:rPr lang="en-US" sz="1200" baseline="0" noProof="0" dirty="0" smtClean="0"/>
                        <a:t> be as cheap as possible, often leading to multilayer composites or laminates that are difficult or impossible to reuse or recycle.</a:t>
                      </a:r>
                      <a:endParaRPr lang="en-US" sz="1200" noProof="0" dirty="0"/>
                    </a:p>
                  </a:txBody>
                  <a:tcPr>
                    <a:solidFill>
                      <a:srgbClr val="2EB2FF">
                        <a:alpha val="40000"/>
                      </a:srgbClr>
                    </a:solidFill>
                  </a:tcPr>
                </a:tc>
                <a:tc>
                  <a:txBody>
                    <a:bodyPr/>
                    <a:lstStyle/>
                    <a:p>
                      <a:r>
                        <a:rPr lang="en-US" sz="1200" noProof="0" dirty="0" smtClean="0"/>
                        <a:t>Returnable packaging reduces or eliminates the need to create hybrids that don’t really disassemble into technical or biological nutrients.</a:t>
                      </a:r>
                      <a:endParaRPr lang="en-US" sz="1200" noProof="0" dirty="0"/>
                    </a:p>
                  </a:txBody>
                  <a:tcPr>
                    <a:solidFill>
                      <a:srgbClr val="2EB2FF">
                        <a:alpha val="40000"/>
                      </a:srgbClr>
                    </a:solidFill>
                  </a:tcPr>
                </a:tc>
              </a:tr>
            </a:tbl>
          </a:graphicData>
        </a:graphic>
      </p:graphicFrame>
      <p:sp>
        <p:nvSpPr>
          <p:cNvPr id="14" name="TextBox 11"/>
          <p:cNvSpPr txBox="1">
            <a:spLocks noChangeArrowheads="1"/>
          </p:cNvSpPr>
          <p:nvPr/>
        </p:nvSpPr>
        <p:spPr bwMode="auto">
          <a:xfrm>
            <a:off x="25400" y="6615113"/>
            <a:ext cx="3575050" cy="246221"/>
          </a:xfrm>
          <a:prstGeom prst="rect">
            <a:avLst/>
          </a:prstGeom>
          <a:noFill/>
          <a:ln w="9525">
            <a:noFill/>
            <a:miter lim="800000"/>
            <a:headEnd/>
            <a:tailEnd/>
          </a:ln>
        </p:spPr>
        <p:txBody>
          <a:bodyPr>
            <a:spAutoFit/>
          </a:bodyPr>
          <a:lstStyle/>
          <a:p>
            <a:r>
              <a:rPr lang="en-US" sz="1000" dirty="0">
                <a:solidFill>
                  <a:schemeClr val="bg1"/>
                </a:solidFill>
                <a:latin typeface="Myriad Pro"/>
                <a:ea typeface="ＭＳ Ｐゴシック"/>
                <a:cs typeface="ＭＳ Ｐゴシック"/>
              </a:rPr>
              <a:t>Closed Looped Cycle Production in the Americas (CLCPA)</a:t>
            </a:r>
            <a:endParaRPr lang="es-CO" sz="1000" dirty="0">
              <a:solidFill>
                <a:schemeClr val="bg1"/>
              </a:solidFill>
              <a:latin typeface="Myriad Pro"/>
              <a:ea typeface="ＭＳ Ｐゴシック"/>
              <a:cs typeface="Myriad Arabic"/>
            </a:endParaRPr>
          </a:p>
        </p:txBody>
      </p:sp>
    </p:spTree>
    <p:extLst>
      <p:ext uri="{BB962C8B-B14F-4D97-AF65-F5344CB8AC3E}">
        <p14:creationId xmlns:p14="http://schemas.microsoft.com/office/powerpoint/2010/main" val="4207396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25838" y="6629400"/>
            <a:ext cx="1960562" cy="228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5" name="Rectangle 4"/>
          <p:cNvSpPr/>
          <p:nvPr/>
        </p:nvSpPr>
        <p:spPr>
          <a:xfrm>
            <a:off x="76200" y="6629400"/>
            <a:ext cx="3429000" cy="2286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8" name="Rectangle 7"/>
          <p:cNvSpPr/>
          <p:nvPr/>
        </p:nvSpPr>
        <p:spPr>
          <a:xfrm>
            <a:off x="5505450" y="6629400"/>
            <a:ext cx="3562350" cy="228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cxnSp>
        <p:nvCxnSpPr>
          <p:cNvPr id="2072" name="Straight Connector 2071"/>
          <p:cNvCxnSpPr/>
          <p:nvPr/>
        </p:nvCxnSpPr>
        <p:spPr>
          <a:xfrm flipV="1">
            <a:off x="76200" y="881063"/>
            <a:ext cx="3429000" cy="1587"/>
          </a:xfrm>
          <a:prstGeom prst="line">
            <a:avLst/>
          </a:prstGeom>
          <a:ln w="19050">
            <a:solidFill>
              <a:srgbClr val="DDDC00"/>
            </a:solidFill>
          </a:ln>
        </p:spPr>
        <p:style>
          <a:lnRef idx="1">
            <a:schemeClr val="accent1"/>
          </a:lnRef>
          <a:fillRef idx="0">
            <a:schemeClr val="accent1"/>
          </a:fillRef>
          <a:effectRef idx="0">
            <a:schemeClr val="accent1"/>
          </a:effectRef>
          <a:fontRef idx="minor">
            <a:schemeClr val="tx1"/>
          </a:fontRef>
        </p:style>
      </p:cxnSp>
      <p:cxnSp>
        <p:nvCxnSpPr>
          <p:cNvPr id="2076" name="Straight Connector 2075"/>
          <p:cNvCxnSpPr/>
          <p:nvPr/>
        </p:nvCxnSpPr>
        <p:spPr>
          <a:xfrm>
            <a:off x="3525838" y="881063"/>
            <a:ext cx="5541962" cy="0"/>
          </a:xfrm>
          <a:prstGeom prst="line">
            <a:avLst/>
          </a:prstGeom>
          <a:ln w="19050">
            <a:solidFill>
              <a:srgbClr val="DDDC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76200" y="854075"/>
            <a:ext cx="3429000" cy="0"/>
          </a:xfrm>
          <a:prstGeom prst="line">
            <a:avLst/>
          </a:prstGeom>
          <a:ln w="28575">
            <a:solidFill>
              <a:srgbClr val="95C11E"/>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525838" y="854075"/>
            <a:ext cx="5541962" cy="0"/>
          </a:xfrm>
          <a:prstGeom prst="line">
            <a:avLst/>
          </a:prstGeom>
          <a:ln w="28575">
            <a:solidFill>
              <a:srgbClr val="95C11E"/>
            </a:solidFill>
          </a:ln>
        </p:spPr>
        <p:style>
          <a:lnRef idx="1">
            <a:schemeClr val="accent1"/>
          </a:lnRef>
          <a:fillRef idx="0">
            <a:schemeClr val="accent1"/>
          </a:fillRef>
          <a:effectRef idx="0">
            <a:schemeClr val="accent1"/>
          </a:effectRef>
          <a:fontRef idx="minor">
            <a:schemeClr val="tx1"/>
          </a:fontRef>
        </p:style>
      </p:cxnSp>
      <p:pic>
        <p:nvPicPr>
          <p:cNvPr id="27658" name="Picture 84"/>
          <p:cNvPicPr>
            <a:picLocks noChangeAspect="1"/>
          </p:cNvPicPr>
          <p:nvPr/>
        </p:nvPicPr>
        <p:blipFill>
          <a:blip r:embed="rId2"/>
          <a:srcRect/>
          <a:stretch>
            <a:fillRect/>
          </a:stretch>
        </p:blipFill>
        <p:spPr bwMode="auto">
          <a:xfrm>
            <a:off x="7215188" y="65088"/>
            <a:ext cx="1884362" cy="712787"/>
          </a:xfrm>
          <a:prstGeom prst="rect">
            <a:avLst/>
          </a:prstGeom>
          <a:noFill/>
          <a:ln w="9525">
            <a:noFill/>
            <a:miter lim="800000"/>
            <a:headEnd/>
            <a:tailEnd/>
          </a:ln>
        </p:spPr>
      </p:pic>
      <p:sp>
        <p:nvSpPr>
          <p:cNvPr id="49" name="TextBox 48"/>
          <p:cNvSpPr txBox="1"/>
          <p:nvPr/>
        </p:nvSpPr>
        <p:spPr>
          <a:xfrm>
            <a:off x="76200" y="288925"/>
            <a:ext cx="6934200" cy="584776"/>
          </a:xfrm>
          <a:prstGeom prst="rect">
            <a:avLst/>
          </a:prstGeom>
          <a:noFill/>
        </p:spPr>
        <p:txBody>
          <a:bodyPr>
            <a:spAutoFit/>
          </a:bodyPr>
          <a:lstStyle/>
          <a:p>
            <a:pPr fontAlgn="auto">
              <a:spcBef>
                <a:spcPts val="0"/>
              </a:spcBef>
              <a:spcAft>
                <a:spcPts val="0"/>
              </a:spcAft>
              <a:defRPr/>
            </a:pPr>
            <a:r>
              <a:rPr lang="en-US" sz="3200" b="1" dirty="0">
                <a:solidFill>
                  <a:schemeClr val="tx1">
                    <a:lumMod val="50000"/>
                    <a:lumOff val="50000"/>
                  </a:schemeClr>
                </a:solidFill>
                <a:latin typeface="Myriad Pro" pitchFamily="34" charset="0"/>
              </a:rPr>
              <a:t>CLCPA Program</a:t>
            </a:r>
          </a:p>
        </p:txBody>
      </p:sp>
      <p:sp>
        <p:nvSpPr>
          <p:cNvPr id="27660" name="Rectangle 13"/>
          <p:cNvSpPr>
            <a:spLocks noChangeArrowheads="1"/>
          </p:cNvSpPr>
          <p:nvPr/>
        </p:nvSpPr>
        <p:spPr bwMode="auto">
          <a:xfrm>
            <a:off x="2725738" y="1425575"/>
            <a:ext cx="5999162" cy="2062163"/>
          </a:xfrm>
          <a:prstGeom prst="rect">
            <a:avLst/>
          </a:prstGeom>
          <a:noFill/>
          <a:ln w="9525">
            <a:noFill/>
            <a:miter lim="800000"/>
            <a:headEnd/>
            <a:tailEnd/>
          </a:ln>
        </p:spPr>
        <p:txBody>
          <a:bodyPr>
            <a:spAutoFit/>
          </a:bodyPr>
          <a:lstStyle/>
          <a:p>
            <a:pPr algn="just"/>
            <a:r>
              <a:rPr lang="nl-NL" sz="1600" b="1" dirty="0">
                <a:solidFill>
                  <a:srgbClr val="95C11E"/>
                </a:solidFill>
                <a:latin typeface="Myriad Pro"/>
              </a:rPr>
              <a:t>Program </a:t>
            </a:r>
            <a:r>
              <a:rPr lang="nl-NL" sz="1600" b="1" dirty="0" err="1">
                <a:solidFill>
                  <a:srgbClr val="95C11E"/>
                </a:solidFill>
                <a:latin typeface="Myriad Pro"/>
              </a:rPr>
              <a:t>Objective</a:t>
            </a:r>
            <a:r>
              <a:rPr lang="es-ES" sz="1600" b="1" dirty="0">
                <a:solidFill>
                  <a:srgbClr val="95C11E"/>
                </a:solidFill>
                <a:latin typeface="Myriad Pro"/>
              </a:rPr>
              <a:t>: </a:t>
            </a:r>
          </a:p>
          <a:p>
            <a:pPr algn="just"/>
            <a:r>
              <a:rPr lang="es-ES" sz="1400" dirty="0">
                <a:solidFill>
                  <a:srgbClr val="7F7F7F"/>
                </a:solidFill>
                <a:latin typeface="Myriad Pro"/>
              </a:rPr>
              <a:t>Introduce and </a:t>
            </a:r>
            <a:r>
              <a:rPr lang="es-ES" sz="1400" dirty="0" err="1">
                <a:solidFill>
                  <a:srgbClr val="7F7F7F"/>
                </a:solidFill>
                <a:latin typeface="Myriad Pro"/>
              </a:rPr>
              <a:t>showcase</a:t>
            </a:r>
            <a:r>
              <a:rPr lang="es-ES" sz="1400" dirty="0">
                <a:solidFill>
                  <a:srgbClr val="7F7F7F"/>
                </a:solidFill>
                <a:latin typeface="Myriad Pro"/>
              </a:rPr>
              <a:t> </a:t>
            </a:r>
            <a:r>
              <a:rPr lang="es-ES" sz="1400" dirty="0" err="1">
                <a:solidFill>
                  <a:srgbClr val="7F7F7F"/>
                </a:solidFill>
                <a:latin typeface="Myriad Pro"/>
              </a:rPr>
              <a:t>the</a:t>
            </a:r>
            <a:r>
              <a:rPr lang="es-ES" sz="1400" dirty="0">
                <a:solidFill>
                  <a:srgbClr val="7F7F7F"/>
                </a:solidFill>
                <a:latin typeface="Myriad Pro"/>
              </a:rPr>
              <a:t> </a:t>
            </a:r>
            <a:r>
              <a:rPr lang="es-ES" sz="1400" dirty="0" err="1">
                <a:solidFill>
                  <a:srgbClr val="7F7F7F"/>
                </a:solidFill>
                <a:latin typeface="Myriad Pro"/>
              </a:rPr>
              <a:t>viability</a:t>
            </a:r>
            <a:r>
              <a:rPr lang="es-ES" sz="1400" dirty="0">
                <a:solidFill>
                  <a:srgbClr val="7F7F7F"/>
                </a:solidFill>
                <a:latin typeface="Myriad Pro"/>
              </a:rPr>
              <a:t> and </a:t>
            </a:r>
            <a:r>
              <a:rPr lang="es-ES" sz="1400" dirty="0" err="1">
                <a:solidFill>
                  <a:srgbClr val="7F7F7F"/>
                </a:solidFill>
                <a:latin typeface="Myriad Pro"/>
              </a:rPr>
              <a:t>applicability</a:t>
            </a:r>
            <a:r>
              <a:rPr lang="es-ES" sz="1400" dirty="0">
                <a:solidFill>
                  <a:srgbClr val="7F7F7F"/>
                </a:solidFill>
                <a:latin typeface="Myriad Pro"/>
              </a:rPr>
              <a:t> of </a:t>
            </a:r>
            <a:r>
              <a:rPr lang="es-ES" sz="1400" dirty="0" err="1">
                <a:solidFill>
                  <a:srgbClr val="7F7F7F"/>
                </a:solidFill>
                <a:latin typeface="Myriad Pro"/>
              </a:rPr>
              <a:t>Closed</a:t>
            </a:r>
            <a:r>
              <a:rPr lang="es-ES" sz="1400" dirty="0">
                <a:solidFill>
                  <a:srgbClr val="7F7F7F"/>
                </a:solidFill>
                <a:latin typeface="Myriad Pro"/>
              </a:rPr>
              <a:t> </a:t>
            </a:r>
            <a:r>
              <a:rPr lang="es-ES" sz="1400" dirty="0" err="1">
                <a:solidFill>
                  <a:srgbClr val="7F7F7F"/>
                </a:solidFill>
                <a:latin typeface="Myriad Pro"/>
              </a:rPr>
              <a:t>Looped</a:t>
            </a:r>
            <a:r>
              <a:rPr lang="es-ES" sz="1400" dirty="0">
                <a:solidFill>
                  <a:srgbClr val="7F7F7F"/>
                </a:solidFill>
                <a:latin typeface="Myriad Pro"/>
              </a:rPr>
              <a:t> </a:t>
            </a:r>
            <a:r>
              <a:rPr lang="es-ES" sz="1400" dirty="0" err="1">
                <a:solidFill>
                  <a:srgbClr val="7F7F7F"/>
                </a:solidFill>
                <a:latin typeface="Myriad Pro"/>
              </a:rPr>
              <a:t>Cycle</a:t>
            </a:r>
            <a:r>
              <a:rPr lang="es-ES" sz="1400" dirty="0">
                <a:solidFill>
                  <a:srgbClr val="7F7F7F"/>
                </a:solidFill>
                <a:latin typeface="Myriad Pro"/>
              </a:rPr>
              <a:t> </a:t>
            </a:r>
            <a:r>
              <a:rPr lang="es-ES" sz="1400" dirty="0" err="1">
                <a:solidFill>
                  <a:srgbClr val="7F7F7F"/>
                </a:solidFill>
                <a:latin typeface="Myriad Pro"/>
              </a:rPr>
              <a:t>Production</a:t>
            </a:r>
            <a:r>
              <a:rPr lang="es-ES" sz="1400" dirty="0">
                <a:solidFill>
                  <a:srgbClr val="7F7F7F"/>
                </a:solidFill>
                <a:latin typeface="Myriad Pro"/>
              </a:rPr>
              <a:t> </a:t>
            </a:r>
            <a:r>
              <a:rPr lang="es-ES" sz="1400" dirty="0" err="1">
                <a:solidFill>
                  <a:srgbClr val="7F7F7F"/>
                </a:solidFill>
                <a:latin typeface="Myriad Pro"/>
              </a:rPr>
              <a:t>design</a:t>
            </a:r>
            <a:r>
              <a:rPr lang="es-ES" sz="1400" dirty="0">
                <a:solidFill>
                  <a:srgbClr val="7F7F7F"/>
                </a:solidFill>
                <a:latin typeface="Myriad Pro"/>
              </a:rPr>
              <a:t> and </a:t>
            </a:r>
            <a:r>
              <a:rPr lang="es-ES" sz="1400" dirty="0" err="1">
                <a:solidFill>
                  <a:srgbClr val="7F7F7F"/>
                </a:solidFill>
                <a:latin typeface="Myriad Pro"/>
              </a:rPr>
              <a:t>manufacturing</a:t>
            </a:r>
            <a:r>
              <a:rPr lang="es-ES" sz="1400" dirty="0">
                <a:solidFill>
                  <a:srgbClr val="7F7F7F"/>
                </a:solidFill>
                <a:latin typeface="Myriad Pro"/>
              </a:rPr>
              <a:t> </a:t>
            </a:r>
            <a:r>
              <a:rPr lang="es-ES" sz="1400" dirty="0" err="1">
                <a:solidFill>
                  <a:srgbClr val="7F7F7F"/>
                </a:solidFill>
                <a:latin typeface="Myriad Pro"/>
              </a:rPr>
              <a:t>methodologies</a:t>
            </a:r>
            <a:r>
              <a:rPr lang="es-ES" sz="1400" dirty="0">
                <a:solidFill>
                  <a:srgbClr val="7F7F7F"/>
                </a:solidFill>
                <a:latin typeface="Myriad Pro"/>
              </a:rPr>
              <a:t> in </a:t>
            </a:r>
            <a:r>
              <a:rPr lang="es-ES" sz="1400" dirty="0" err="1">
                <a:solidFill>
                  <a:srgbClr val="7F7F7F"/>
                </a:solidFill>
                <a:latin typeface="Myriad Pro"/>
              </a:rPr>
              <a:t>the</a:t>
            </a:r>
            <a:r>
              <a:rPr lang="es-ES" sz="1400" dirty="0">
                <a:solidFill>
                  <a:srgbClr val="7F7F7F"/>
                </a:solidFill>
                <a:latin typeface="Myriad Pro"/>
              </a:rPr>
              <a:t> </a:t>
            </a:r>
            <a:r>
              <a:rPr lang="es-ES" sz="1400" dirty="0" err="1">
                <a:solidFill>
                  <a:srgbClr val="7F7F7F"/>
                </a:solidFill>
                <a:latin typeface="Myriad Pro"/>
              </a:rPr>
              <a:t>production</a:t>
            </a:r>
            <a:r>
              <a:rPr lang="es-ES" sz="1400" dirty="0">
                <a:solidFill>
                  <a:srgbClr val="7F7F7F"/>
                </a:solidFill>
                <a:latin typeface="Myriad Pro"/>
              </a:rPr>
              <a:t> sector of </a:t>
            </a:r>
            <a:r>
              <a:rPr lang="es-ES" sz="1400" dirty="0" err="1">
                <a:solidFill>
                  <a:srgbClr val="7F7F7F"/>
                </a:solidFill>
                <a:latin typeface="Myriad Pro"/>
              </a:rPr>
              <a:t>nations</a:t>
            </a:r>
            <a:r>
              <a:rPr lang="es-ES" sz="1400" dirty="0">
                <a:solidFill>
                  <a:srgbClr val="7F7F7F"/>
                </a:solidFill>
                <a:latin typeface="Myriad Pro"/>
              </a:rPr>
              <a:t> in </a:t>
            </a:r>
            <a:r>
              <a:rPr lang="es-ES" sz="1400" dirty="0" err="1">
                <a:solidFill>
                  <a:srgbClr val="7F7F7F"/>
                </a:solidFill>
                <a:latin typeface="Myriad Pro"/>
              </a:rPr>
              <a:t>the</a:t>
            </a:r>
            <a:r>
              <a:rPr lang="es-ES" sz="1400" dirty="0">
                <a:solidFill>
                  <a:srgbClr val="7F7F7F"/>
                </a:solidFill>
                <a:latin typeface="Myriad Pro"/>
              </a:rPr>
              <a:t> </a:t>
            </a:r>
            <a:r>
              <a:rPr lang="es-ES" sz="1400" dirty="0" err="1">
                <a:solidFill>
                  <a:srgbClr val="7F7F7F"/>
                </a:solidFill>
                <a:latin typeface="Myriad Pro"/>
              </a:rPr>
              <a:t>Americas</a:t>
            </a:r>
            <a:r>
              <a:rPr lang="es-ES" sz="1400" dirty="0">
                <a:solidFill>
                  <a:srgbClr val="7F7F7F"/>
                </a:solidFill>
                <a:latin typeface="Myriad Pro"/>
              </a:rPr>
              <a:t> as </a:t>
            </a:r>
            <a:r>
              <a:rPr lang="es-ES" sz="1400" dirty="0" err="1">
                <a:solidFill>
                  <a:srgbClr val="7F7F7F"/>
                </a:solidFill>
                <a:latin typeface="Myriad Pro"/>
              </a:rPr>
              <a:t>an</a:t>
            </a:r>
            <a:r>
              <a:rPr lang="es-ES" sz="1400" dirty="0">
                <a:solidFill>
                  <a:srgbClr val="7F7F7F"/>
                </a:solidFill>
                <a:latin typeface="Myriad Pro"/>
              </a:rPr>
              <a:t> </a:t>
            </a:r>
            <a:r>
              <a:rPr lang="es-ES" sz="1400" dirty="0" err="1">
                <a:solidFill>
                  <a:srgbClr val="7F7F7F"/>
                </a:solidFill>
                <a:latin typeface="Myriad Pro"/>
              </a:rPr>
              <a:t>innovative</a:t>
            </a:r>
            <a:r>
              <a:rPr lang="es-ES" sz="1400" dirty="0">
                <a:solidFill>
                  <a:srgbClr val="7F7F7F"/>
                </a:solidFill>
                <a:latin typeface="Myriad Pro"/>
              </a:rPr>
              <a:t> </a:t>
            </a:r>
            <a:r>
              <a:rPr lang="es-ES" sz="1400" dirty="0" err="1">
                <a:solidFill>
                  <a:srgbClr val="7F7F7F"/>
                </a:solidFill>
                <a:latin typeface="Myriad Pro"/>
              </a:rPr>
              <a:t>business</a:t>
            </a:r>
            <a:r>
              <a:rPr lang="es-ES" sz="1400" dirty="0">
                <a:solidFill>
                  <a:srgbClr val="7F7F7F"/>
                </a:solidFill>
                <a:latin typeface="Myriad Pro"/>
              </a:rPr>
              <a:t> </a:t>
            </a:r>
            <a:r>
              <a:rPr lang="es-ES" sz="1400" dirty="0" err="1">
                <a:solidFill>
                  <a:srgbClr val="7F7F7F"/>
                </a:solidFill>
                <a:latin typeface="Myriad Pro"/>
              </a:rPr>
              <a:t>development</a:t>
            </a:r>
            <a:r>
              <a:rPr lang="es-ES" sz="1400" dirty="0">
                <a:solidFill>
                  <a:srgbClr val="7F7F7F"/>
                </a:solidFill>
                <a:latin typeface="Myriad Pro"/>
              </a:rPr>
              <a:t> </a:t>
            </a:r>
            <a:r>
              <a:rPr lang="es-ES" sz="1400" dirty="0" err="1">
                <a:solidFill>
                  <a:srgbClr val="7F7F7F"/>
                </a:solidFill>
                <a:latin typeface="Myriad Pro"/>
              </a:rPr>
              <a:t>tool</a:t>
            </a:r>
            <a:r>
              <a:rPr lang="es-ES" sz="1400" dirty="0">
                <a:solidFill>
                  <a:srgbClr val="7F7F7F"/>
                </a:solidFill>
                <a:latin typeface="Myriad Pro"/>
              </a:rPr>
              <a:t> </a:t>
            </a:r>
            <a:r>
              <a:rPr lang="es-ES" sz="1400" dirty="0" err="1">
                <a:solidFill>
                  <a:srgbClr val="7F7F7F"/>
                </a:solidFill>
                <a:latin typeface="Myriad Pro"/>
              </a:rPr>
              <a:t>to</a:t>
            </a:r>
            <a:r>
              <a:rPr lang="es-ES" sz="1400" dirty="0">
                <a:solidFill>
                  <a:srgbClr val="7F7F7F"/>
                </a:solidFill>
                <a:latin typeface="Myriad Pro"/>
              </a:rPr>
              <a:t> </a:t>
            </a:r>
            <a:r>
              <a:rPr lang="es-ES" sz="1400" dirty="0" err="1">
                <a:solidFill>
                  <a:srgbClr val="7F7F7F"/>
                </a:solidFill>
                <a:latin typeface="Myriad Pro"/>
              </a:rPr>
              <a:t>mainly</a:t>
            </a:r>
            <a:r>
              <a:rPr lang="es-ES" sz="1400" dirty="0">
                <a:solidFill>
                  <a:srgbClr val="7F7F7F"/>
                </a:solidFill>
                <a:latin typeface="Myriad Pro"/>
              </a:rPr>
              <a:t> </a:t>
            </a:r>
            <a:r>
              <a:rPr lang="es-ES" sz="1400" dirty="0" err="1">
                <a:solidFill>
                  <a:srgbClr val="7F7F7F"/>
                </a:solidFill>
                <a:latin typeface="Myriad Pro"/>
              </a:rPr>
              <a:t>improve</a:t>
            </a:r>
            <a:r>
              <a:rPr lang="es-ES" sz="1400" dirty="0">
                <a:solidFill>
                  <a:srgbClr val="7F7F7F"/>
                </a:solidFill>
                <a:latin typeface="Myriad Pro"/>
              </a:rPr>
              <a:t> </a:t>
            </a:r>
            <a:r>
              <a:rPr lang="es-ES" sz="1400" dirty="0" err="1">
                <a:solidFill>
                  <a:srgbClr val="7F7F7F"/>
                </a:solidFill>
                <a:latin typeface="Myriad Pro"/>
              </a:rPr>
              <a:t>energy</a:t>
            </a:r>
            <a:r>
              <a:rPr lang="es-ES" sz="1400" dirty="0">
                <a:solidFill>
                  <a:srgbClr val="7F7F7F"/>
                </a:solidFill>
                <a:latin typeface="Myriad Pro"/>
              </a:rPr>
              <a:t> </a:t>
            </a:r>
            <a:r>
              <a:rPr lang="es-ES" sz="1400" dirty="0" err="1">
                <a:solidFill>
                  <a:srgbClr val="7F7F7F"/>
                </a:solidFill>
                <a:latin typeface="Myriad Pro"/>
              </a:rPr>
              <a:t>efficiency</a:t>
            </a:r>
            <a:r>
              <a:rPr lang="es-ES" sz="1400" dirty="0">
                <a:solidFill>
                  <a:srgbClr val="7F7F7F"/>
                </a:solidFill>
                <a:latin typeface="Myriad Pro"/>
              </a:rPr>
              <a:t> and </a:t>
            </a:r>
            <a:r>
              <a:rPr lang="es-ES" sz="1400" b="1" dirty="0" err="1">
                <a:solidFill>
                  <a:srgbClr val="7F7F7F"/>
                </a:solidFill>
                <a:latin typeface="Myriad Pro"/>
              </a:rPr>
              <a:t>environmental</a:t>
            </a:r>
            <a:r>
              <a:rPr lang="es-ES" sz="1400" b="1" dirty="0">
                <a:solidFill>
                  <a:srgbClr val="7F7F7F"/>
                </a:solidFill>
                <a:latin typeface="Myriad Pro"/>
              </a:rPr>
              <a:t> performance</a:t>
            </a:r>
            <a:r>
              <a:rPr lang="es-ES" sz="1400" dirty="0">
                <a:solidFill>
                  <a:srgbClr val="7F7F7F"/>
                </a:solidFill>
                <a:latin typeface="Myriad Pro"/>
              </a:rPr>
              <a:t> in </a:t>
            </a:r>
            <a:r>
              <a:rPr lang="es-ES" sz="1400" dirty="0" err="1">
                <a:solidFill>
                  <a:srgbClr val="7F7F7F"/>
                </a:solidFill>
                <a:latin typeface="Myriad Pro"/>
              </a:rPr>
              <a:t>the</a:t>
            </a:r>
            <a:r>
              <a:rPr lang="es-ES" sz="1400" dirty="0">
                <a:solidFill>
                  <a:srgbClr val="7F7F7F"/>
                </a:solidFill>
                <a:latin typeface="Myriad Pro"/>
              </a:rPr>
              <a:t> industrial sector and </a:t>
            </a:r>
            <a:r>
              <a:rPr lang="es-ES" sz="1400" dirty="0" err="1">
                <a:solidFill>
                  <a:srgbClr val="7F7F7F"/>
                </a:solidFill>
                <a:latin typeface="Myriad Pro"/>
              </a:rPr>
              <a:t>to</a:t>
            </a:r>
            <a:r>
              <a:rPr lang="es-ES" sz="1400" dirty="0">
                <a:solidFill>
                  <a:srgbClr val="7F7F7F"/>
                </a:solidFill>
                <a:latin typeface="Myriad Pro"/>
              </a:rPr>
              <a:t> </a:t>
            </a:r>
            <a:r>
              <a:rPr lang="es-ES" sz="1400" dirty="0" err="1">
                <a:solidFill>
                  <a:srgbClr val="7F7F7F"/>
                </a:solidFill>
                <a:latin typeface="Myriad Pro"/>
              </a:rPr>
              <a:t>increase</a:t>
            </a:r>
            <a:r>
              <a:rPr lang="es-ES" sz="1400" dirty="0">
                <a:solidFill>
                  <a:srgbClr val="7F7F7F"/>
                </a:solidFill>
                <a:latin typeface="Myriad Pro"/>
              </a:rPr>
              <a:t> </a:t>
            </a:r>
            <a:r>
              <a:rPr lang="es-ES" sz="1400" dirty="0" err="1">
                <a:solidFill>
                  <a:srgbClr val="7F7F7F"/>
                </a:solidFill>
                <a:latin typeface="Myriad Pro"/>
              </a:rPr>
              <a:t>the</a:t>
            </a:r>
            <a:r>
              <a:rPr lang="es-ES" sz="1400" dirty="0">
                <a:solidFill>
                  <a:srgbClr val="7F7F7F"/>
                </a:solidFill>
                <a:latin typeface="Myriad Pro"/>
              </a:rPr>
              <a:t> </a:t>
            </a:r>
            <a:r>
              <a:rPr lang="es-ES" sz="1400" dirty="0" err="1">
                <a:solidFill>
                  <a:srgbClr val="7F7F7F"/>
                </a:solidFill>
                <a:latin typeface="Myriad Pro"/>
              </a:rPr>
              <a:t>productivity</a:t>
            </a:r>
            <a:r>
              <a:rPr lang="es-ES" sz="1400" dirty="0">
                <a:solidFill>
                  <a:srgbClr val="7F7F7F"/>
                </a:solidFill>
                <a:latin typeface="Myriad Pro"/>
              </a:rPr>
              <a:t>, </a:t>
            </a:r>
            <a:r>
              <a:rPr lang="es-ES" sz="1400" dirty="0" err="1">
                <a:solidFill>
                  <a:srgbClr val="7F7F7F"/>
                </a:solidFill>
                <a:latin typeface="Myriad Pro"/>
              </a:rPr>
              <a:t>competitiveness</a:t>
            </a:r>
            <a:r>
              <a:rPr lang="es-ES" sz="1400" dirty="0">
                <a:solidFill>
                  <a:srgbClr val="7F7F7F"/>
                </a:solidFill>
                <a:latin typeface="Myriad Pro"/>
              </a:rPr>
              <a:t> and </a:t>
            </a:r>
            <a:r>
              <a:rPr lang="es-ES" sz="1400" dirty="0" err="1">
                <a:solidFill>
                  <a:srgbClr val="7F7F7F"/>
                </a:solidFill>
                <a:latin typeface="Myriad Pro"/>
              </a:rPr>
              <a:t>sustainability</a:t>
            </a:r>
            <a:r>
              <a:rPr lang="es-ES" sz="1400" dirty="0">
                <a:solidFill>
                  <a:srgbClr val="7F7F7F"/>
                </a:solidFill>
                <a:latin typeface="Myriad Pro"/>
              </a:rPr>
              <a:t> of </a:t>
            </a:r>
            <a:r>
              <a:rPr lang="es-ES" sz="1400" dirty="0" err="1">
                <a:solidFill>
                  <a:srgbClr val="7F7F7F"/>
                </a:solidFill>
                <a:latin typeface="Myriad Pro"/>
              </a:rPr>
              <a:t>businesses</a:t>
            </a:r>
            <a:r>
              <a:rPr lang="es-ES" sz="1400" dirty="0">
                <a:solidFill>
                  <a:srgbClr val="7F7F7F"/>
                </a:solidFill>
                <a:latin typeface="Myriad Pro"/>
              </a:rPr>
              <a:t>, and </a:t>
            </a:r>
            <a:r>
              <a:rPr lang="es-ES" sz="1400" dirty="0" err="1">
                <a:solidFill>
                  <a:srgbClr val="7F7F7F"/>
                </a:solidFill>
                <a:latin typeface="Myriad Pro"/>
              </a:rPr>
              <a:t>facilitate</a:t>
            </a:r>
            <a:r>
              <a:rPr lang="es-ES" sz="1400" dirty="0">
                <a:solidFill>
                  <a:srgbClr val="7F7F7F"/>
                </a:solidFill>
                <a:latin typeface="Myriad Pro"/>
              </a:rPr>
              <a:t> </a:t>
            </a:r>
            <a:r>
              <a:rPr lang="es-ES" sz="1400" dirty="0" err="1">
                <a:solidFill>
                  <a:srgbClr val="7F7F7F"/>
                </a:solidFill>
                <a:latin typeface="Myriad Pro"/>
              </a:rPr>
              <a:t>the</a:t>
            </a:r>
            <a:r>
              <a:rPr lang="es-ES" sz="1400" dirty="0">
                <a:solidFill>
                  <a:srgbClr val="7F7F7F"/>
                </a:solidFill>
                <a:latin typeface="Myriad Pro"/>
              </a:rPr>
              <a:t> </a:t>
            </a:r>
            <a:r>
              <a:rPr lang="es-ES" sz="1400" dirty="0" err="1">
                <a:solidFill>
                  <a:srgbClr val="7F7F7F"/>
                </a:solidFill>
                <a:latin typeface="Myriad Pro"/>
              </a:rPr>
              <a:t>transition</a:t>
            </a:r>
            <a:r>
              <a:rPr lang="es-ES" sz="1400" dirty="0">
                <a:solidFill>
                  <a:srgbClr val="7F7F7F"/>
                </a:solidFill>
                <a:latin typeface="Myriad Pro"/>
              </a:rPr>
              <a:t> </a:t>
            </a:r>
            <a:r>
              <a:rPr lang="es-ES" sz="1400" dirty="0" err="1">
                <a:solidFill>
                  <a:srgbClr val="7F7F7F"/>
                </a:solidFill>
                <a:latin typeface="Myriad Pro"/>
              </a:rPr>
              <a:t>toward</a:t>
            </a:r>
            <a:r>
              <a:rPr lang="es-ES" sz="1400" dirty="0">
                <a:solidFill>
                  <a:srgbClr val="7F7F7F"/>
                </a:solidFill>
                <a:latin typeface="Myriad Pro"/>
              </a:rPr>
              <a:t> circular </a:t>
            </a:r>
            <a:r>
              <a:rPr lang="es-ES" sz="1400" dirty="0" err="1">
                <a:solidFill>
                  <a:srgbClr val="7F7F7F"/>
                </a:solidFill>
                <a:latin typeface="Myriad Pro"/>
              </a:rPr>
              <a:t>economies</a:t>
            </a:r>
            <a:r>
              <a:rPr lang="es-ES" sz="1400" dirty="0">
                <a:solidFill>
                  <a:srgbClr val="7F7F7F"/>
                </a:solidFill>
                <a:latin typeface="Myriad Pro"/>
              </a:rPr>
              <a:t> </a:t>
            </a:r>
            <a:r>
              <a:rPr lang="es-ES" sz="1400" dirty="0" err="1">
                <a:solidFill>
                  <a:srgbClr val="7F7F7F"/>
                </a:solidFill>
                <a:latin typeface="Myriad Pro"/>
              </a:rPr>
              <a:t>throughout</a:t>
            </a:r>
            <a:r>
              <a:rPr lang="es-ES" sz="1400" dirty="0">
                <a:solidFill>
                  <a:srgbClr val="7F7F7F"/>
                </a:solidFill>
                <a:latin typeface="Myriad Pro"/>
              </a:rPr>
              <a:t> </a:t>
            </a:r>
            <a:r>
              <a:rPr lang="es-ES" sz="1400" dirty="0" err="1">
                <a:solidFill>
                  <a:srgbClr val="7F7F7F"/>
                </a:solidFill>
                <a:latin typeface="Myriad Pro"/>
              </a:rPr>
              <a:t>the</a:t>
            </a:r>
            <a:r>
              <a:rPr lang="es-ES" sz="1400" dirty="0">
                <a:solidFill>
                  <a:srgbClr val="7F7F7F"/>
                </a:solidFill>
                <a:latin typeface="Myriad Pro"/>
              </a:rPr>
              <a:t> </a:t>
            </a:r>
            <a:r>
              <a:rPr lang="es-ES" sz="1400" dirty="0" err="1">
                <a:solidFill>
                  <a:srgbClr val="7F7F7F"/>
                </a:solidFill>
                <a:latin typeface="Myriad Pro"/>
              </a:rPr>
              <a:t>region</a:t>
            </a:r>
            <a:r>
              <a:rPr lang="es-ES" sz="1400" dirty="0">
                <a:solidFill>
                  <a:srgbClr val="7F7F7F"/>
                </a:solidFill>
                <a:latin typeface="Myriad Pro"/>
              </a:rPr>
              <a:t>.</a:t>
            </a:r>
          </a:p>
          <a:p>
            <a:pPr algn="just"/>
            <a:endParaRPr lang="es-CR" sz="1400" dirty="0">
              <a:solidFill>
                <a:srgbClr val="7F7F7F"/>
              </a:solidFill>
              <a:latin typeface="Myriad Pro"/>
            </a:endParaRPr>
          </a:p>
        </p:txBody>
      </p:sp>
      <p:sp>
        <p:nvSpPr>
          <p:cNvPr id="15" name="Rectangle 14"/>
          <p:cNvSpPr>
            <a:spLocks noChangeArrowheads="1"/>
          </p:cNvSpPr>
          <p:nvPr/>
        </p:nvSpPr>
        <p:spPr bwMode="auto">
          <a:xfrm>
            <a:off x="2771775" y="992188"/>
            <a:ext cx="5922963" cy="338137"/>
          </a:xfrm>
          <a:prstGeom prst="rect">
            <a:avLst/>
          </a:prstGeom>
          <a:noFill/>
          <a:ln w="9525">
            <a:noFill/>
            <a:miter lim="800000"/>
            <a:headEnd/>
            <a:tailEnd/>
          </a:ln>
        </p:spPr>
        <p:txBody>
          <a:bodyPr>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600" b="1" i="1" dirty="0">
                <a:solidFill>
                  <a:schemeClr val="tx1">
                    <a:lumMod val="50000"/>
                    <a:lumOff val="50000"/>
                  </a:schemeClr>
                </a:solidFill>
                <a:latin typeface="Myriad Pro" pitchFamily="34" charset="0"/>
              </a:rPr>
              <a:t>Facilitating the transition towards a circular economy</a:t>
            </a:r>
          </a:p>
        </p:txBody>
      </p:sp>
      <p:pic>
        <p:nvPicPr>
          <p:cNvPr id="27662" name="Picture 1"/>
          <p:cNvPicPr>
            <a:picLocks noChangeAspect="1"/>
          </p:cNvPicPr>
          <p:nvPr/>
        </p:nvPicPr>
        <p:blipFill>
          <a:blip r:embed="rId3"/>
          <a:srcRect l="24261" t="9309" r="23811" b="13112"/>
          <a:stretch>
            <a:fillRect/>
          </a:stretch>
        </p:blipFill>
        <p:spPr bwMode="auto">
          <a:xfrm>
            <a:off x="401638" y="1074738"/>
            <a:ext cx="1939925" cy="2239962"/>
          </a:xfrm>
          <a:prstGeom prst="rect">
            <a:avLst/>
          </a:prstGeom>
          <a:noFill/>
          <a:ln w="9525">
            <a:noFill/>
            <a:miter lim="800000"/>
            <a:headEnd/>
            <a:tailEnd/>
          </a:ln>
        </p:spPr>
      </p:pic>
      <p:graphicFrame>
        <p:nvGraphicFramePr>
          <p:cNvPr id="6" name="Diagram 5"/>
          <p:cNvGraphicFramePr/>
          <p:nvPr/>
        </p:nvGraphicFramePr>
        <p:xfrm>
          <a:off x="387568" y="3377048"/>
          <a:ext cx="8527831" cy="30368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 name="TextBox 11"/>
          <p:cNvSpPr txBox="1">
            <a:spLocks noChangeArrowheads="1"/>
          </p:cNvSpPr>
          <p:nvPr/>
        </p:nvSpPr>
        <p:spPr bwMode="auto">
          <a:xfrm>
            <a:off x="25400" y="6615113"/>
            <a:ext cx="3575050" cy="246221"/>
          </a:xfrm>
          <a:prstGeom prst="rect">
            <a:avLst/>
          </a:prstGeom>
          <a:noFill/>
          <a:ln w="9525">
            <a:noFill/>
            <a:miter lim="800000"/>
            <a:headEnd/>
            <a:tailEnd/>
          </a:ln>
        </p:spPr>
        <p:txBody>
          <a:bodyPr>
            <a:spAutoFit/>
          </a:bodyPr>
          <a:lstStyle/>
          <a:p>
            <a:r>
              <a:rPr lang="en-US" sz="1000" dirty="0">
                <a:solidFill>
                  <a:schemeClr val="bg1"/>
                </a:solidFill>
                <a:latin typeface="Myriad Pro"/>
                <a:ea typeface="ＭＳ Ｐゴシック"/>
                <a:cs typeface="ＭＳ Ｐゴシック"/>
              </a:rPr>
              <a:t>Closed Looped Cycle Production in the Americas (CLCPA)</a:t>
            </a:r>
            <a:endParaRPr lang="es-CO" sz="1000" dirty="0">
              <a:solidFill>
                <a:schemeClr val="bg1"/>
              </a:solidFill>
              <a:latin typeface="Myriad Pro"/>
              <a:ea typeface="ＭＳ Ｐゴシック"/>
              <a:cs typeface="Myriad Arabic"/>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25838" y="6629400"/>
            <a:ext cx="1960562" cy="228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5" name="Rectangle 4"/>
          <p:cNvSpPr/>
          <p:nvPr/>
        </p:nvSpPr>
        <p:spPr>
          <a:xfrm>
            <a:off x="76200" y="6629400"/>
            <a:ext cx="3429000" cy="2286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8" name="Rectangle 7"/>
          <p:cNvSpPr/>
          <p:nvPr/>
        </p:nvSpPr>
        <p:spPr>
          <a:xfrm>
            <a:off x="5505450" y="6629400"/>
            <a:ext cx="3562350" cy="228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cxnSp>
        <p:nvCxnSpPr>
          <p:cNvPr id="2072" name="Straight Connector 2071"/>
          <p:cNvCxnSpPr/>
          <p:nvPr/>
        </p:nvCxnSpPr>
        <p:spPr>
          <a:xfrm flipV="1">
            <a:off x="76200" y="881063"/>
            <a:ext cx="3429000" cy="1587"/>
          </a:xfrm>
          <a:prstGeom prst="line">
            <a:avLst/>
          </a:prstGeom>
          <a:ln w="19050">
            <a:solidFill>
              <a:srgbClr val="DDDC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76200" y="854075"/>
            <a:ext cx="3429000" cy="0"/>
          </a:xfrm>
          <a:prstGeom prst="line">
            <a:avLst/>
          </a:prstGeom>
          <a:ln w="28575">
            <a:solidFill>
              <a:srgbClr val="95C11E"/>
            </a:solidFill>
          </a:ln>
        </p:spPr>
        <p:style>
          <a:lnRef idx="1">
            <a:schemeClr val="accent1"/>
          </a:lnRef>
          <a:fillRef idx="0">
            <a:schemeClr val="accent1"/>
          </a:fillRef>
          <a:effectRef idx="0">
            <a:schemeClr val="accent1"/>
          </a:effectRef>
          <a:fontRef idx="minor">
            <a:schemeClr val="tx1"/>
          </a:fontRef>
        </p:style>
      </p:cxnSp>
      <p:pic>
        <p:nvPicPr>
          <p:cNvPr id="28703" name="Picture 84"/>
          <p:cNvPicPr>
            <a:picLocks noChangeAspect="1"/>
          </p:cNvPicPr>
          <p:nvPr/>
        </p:nvPicPr>
        <p:blipFill>
          <a:blip r:embed="rId2"/>
          <a:srcRect/>
          <a:stretch>
            <a:fillRect/>
          </a:stretch>
        </p:blipFill>
        <p:spPr bwMode="auto">
          <a:xfrm>
            <a:off x="7215188" y="65088"/>
            <a:ext cx="1884362" cy="712787"/>
          </a:xfrm>
          <a:prstGeom prst="rect">
            <a:avLst/>
          </a:prstGeom>
          <a:noFill/>
          <a:ln w="9525">
            <a:noFill/>
            <a:miter lim="800000"/>
            <a:headEnd/>
            <a:tailEnd/>
          </a:ln>
        </p:spPr>
      </p:pic>
      <p:sp>
        <p:nvSpPr>
          <p:cNvPr id="49" name="TextBox 48"/>
          <p:cNvSpPr txBox="1"/>
          <p:nvPr/>
        </p:nvSpPr>
        <p:spPr>
          <a:xfrm>
            <a:off x="76200" y="288925"/>
            <a:ext cx="8013700" cy="400110"/>
          </a:xfrm>
          <a:prstGeom prst="rect">
            <a:avLst/>
          </a:prstGeom>
          <a:noFill/>
        </p:spPr>
        <p:txBody>
          <a:bodyPr>
            <a:spAutoFit/>
          </a:bodyPr>
          <a:lstStyle/>
          <a:p>
            <a:pPr fontAlgn="auto">
              <a:spcBef>
                <a:spcPts val="0"/>
              </a:spcBef>
              <a:spcAft>
                <a:spcPts val="0"/>
              </a:spcAft>
              <a:defRPr/>
            </a:pPr>
            <a:r>
              <a:rPr lang="en-US" sz="2000" b="1" dirty="0">
                <a:solidFill>
                  <a:schemeClr val="tx1">
                    <a:lumMod val="50000"/>
                    <a:lumOff val="50000"/>
                  </a:schemeClr>
                </a:solidFill>
                <a:latin typeface="Myriad Pro" pitchFamily="34" charset="0"/>
              </a:rPr>
              <a:t>Closed Looped Cycle Production in the Americas timeline</a:t>
            </a:r>
          </a:p>
        </p:txBody>
      </p:sp>
      <p:sp>
        <p:nvSpPr>
          <p:cNvPr id="52" name="TextBox 51"/>
          <p:cNvSpPr txBox="1"/>
          <p:nvPr/>
        </p:nvSpPr>
        <p:spPr>
          <a:xfrm>
            <a:off x="-419100" y="6272213"/>
            <a:ext cx="8991600" cy="277812"/>
          </a:xfrm>
          <a:prstGeom prst="rect">
            <a:avLst/>
          </a:prstGeom>
          <a:noFill/>
        </p:spPr>
        <p:txBody>
          <a:bodyPr>
            <a:spAutoFit/>
          </a:bodyPr>
          <a:lstStyle/>
          <a:p>
            <a:pPr algn="ctr" fontAlgn="auto">
              <a:spcBef>
                <a:spcPts val="0"/>
              </a:spcBef>
              <a:spcAft>
                <a:spcPts val="0"/>
              </a:spcAft>
              <a:defRPr/>
            </a:pPr>
            <a:r>
              <a:rPr lang="es-CO" sz="1200" dirty="0">
                <a:solidFill>
                  <a:schemeClr val="tx1">
                    <a:lumMod val="50000"/>
                    <a:lumOff val="50000"/>
                  </a:schemeClr>
                </a:solidFill>
                <a:latin typeface="Myriad Pro" pitchFamily="34" charset="0"/>
              </a:rPr>
              <a:t>* </a:t>
            </a:r>
            <a:r>
              <a:rPr lang="es-CO" sz="1200" dirty="0" err="1">
                <a:solidFill>
                  <a:schemeClr val="tx1">
                    <a:lumMod val="50000"/>
                    <a:lumOff val="50000"/>
                  </a:schemeClr>
                </a:solidFill>
                <a:latin typeface="Myriad Pro" pitchFamily="34" charset="0"/>
              </a:rPr>
              <a:t>Over</a:t>
            </a:r>
            <a:r>
              <a:rPr lang="es-CO" sz="1200" dirty="0">
                <a:solidFill>
                  <a:schemeClr val="tx1">
                    <a:lumMod val="50000"/>
                    <a:lumOff val="50000"/>
                  </a:schemeClr>
                </a:solidFill>
                <a:latin typeface="Myriad Pro" pitchFamily="34" charset="0"/>
              </a:rPr>
              <a:t> $1.3 </a:t>
            </a:r>
            <a:r>
              <a:rPr lang="es-CO" sz="1200" dirty="0" err="1">
                <a:solidFill>
                  <a:schemeClr val="tx1">
                    <a:lumMod val="50000"/>
                    <a:lumOff val="50000"/>
                  </a:schemeClr>
                </a:solidFill>
                <a:latin typeface="Myriad Pro" pitchFamily="34" charset="0"/>
              </a:rPr>
              <a:t>million</a:t>
            </a:r>
            <a:r>
              <a:rPr lang="es-CO" sz="1200" dirty="0">
                <a:solidFill>
                  <a:schemeClr val="tx1">
                    <a:lumMod val="50000"/>
                    <a:lumOff val="50000"/>
                  </a:schemeClr>
                </a:solidFill>
                <a:latin typeface="Myriad Pro" pitchFamily="34" charset="0"/>
              </a:rPr>
              <a:t> </a:t>
            </a:r>
            <a:r>
              <a:rPr lang="es-CO" sz="1200" dirty="0" err="1">
                <a:solidFill>
                  <a:schemeClr val="tx1">
                    <a:lumMod val="50000"/>
                    <a:lumOff val="50000"/>
                  </a:schemeClr>
                </a:solidFill>
                <a:latin typeface="Myriad Pro" pitchFamily="34" charset="0"/>
              </a:rPr>
              <a:t>invested</a:t>
            </a:r>
            <a:endParaRPr lang="es-CO" sz="1200" dirty="0">
              <a:solidFill>
                <a:schemeClr val="tx1">
                  <a:lumMod val="50000"/>
                  <a:lumOff val="50000"/>
                </a:schemeClr>
              </a:solidFill>
              <a:latin typeface="Myriad Pro" pitchFamily="34" charset="0"/>
            </a:endParaRPr>
          </a:p>
        </p:txBody>
      </p:sp>
      <p:grpSp>
        <p:nvGrpSpPr>
          <p:cNvPr id="2" name="Agrupar 1"/>
          <p:cNvGrpSpPr/>
          <p:nvPr/>
        </p:nvGrpSpPr>
        <p:grpSpPr>
          <a:xfrm>
            <a:off x="352425" y="854075"/>
            <a:ext cx="8715375" cy="5708650"/>
            <a:chOff x="352425" y="854075"/>
            <a:chExt cx="8715375" cy="5708650"/>
          </a:xfrm>
        </p:grpSpPr>
        <p:graphicFrame>
          <p:nvGraphicFramePr>
            <p:cNvPr id="10" name="Diagram 9"/>
            <p:cNvGraphicFramePr/>
            <p:nvPr>
              <p:extLst>
                <p:ext uri="{D42A27DB-BD31-4B8C-83A1-F6EECF244321}">
                  <p14:modId xmlns:p14="http://schemas.microsoft.com/office/powerpoint/2010/main" val="1360766926"/>
                </p:ext>
              </p:extLst>
            </p:nvPr>
          </p:nvGraphicFramePr>
          <p:xfrm>
            <a:off x="385236" y="4118916"/>
            <a:ext cx="83439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2" name="Straight Connector 11"/>
            <p:cNvCxnSpPr/>
            <p:nvPr/>
          </p:nvCxnSpPr>
          <p:spPr>
            <a:xfrm flipV="1">
              <a:off x="976313" y="3657600"/>
              <a:ext cx="0" cy="755650"/>
            </a:xfrm>
            <a:prstGeom prst="line">
              <a:avLst/>
            </a:prstGeom>
            <a:ln>
              <a:solidFill>
                <a:srgbClr val="DDDC00"/>
              </a:solidFill>
            </a:ln>
          </p:spPr>
          <p:style>
            <a:lnRef idx="1">
              <a:schemeClr val="accent1"/>
            </a:lnRef>
            <a:fillRef idx="0">
              <a:schemeClr val="accent1"/>
            </a:fillRef>
            <a:effectRef idx="0">
              <a:schemeClr val="accent1"/>
            </a:effectRef>
            <a:fontRef idx="minor">
              <a:schemeClr val="tx1"/>
            </a:fontRef>
          </p:style>
        </p:cxnSp>
        <p:sp>
          <p:nvSpPr>
            <p:cNvPr id="28680" name="TextBox 13"/>
            <p:cNvSpPr txBox="1">
              <a:spLocks noChangeArrowheads="1"/>
            </p:cNvSpPr>
            <p:nvPr/>
          </p:nvSpPr>
          <p:spPr bwMode="auto">
            <a:xfrm>
              <a:off x="398463" y="5110163"/>
              <a:ext cx="1155700" cy="461962"/>
            </a:xfrm>
            <a:prstGeom prst="rect">
              <a:avLst/>
            </a:prstGeom>
            <a:noFill/>
            <a:ln w="9525">
              <a:noFill/>
              <a:miter lim="800000"/>
              <a:headEnd/>
              <a:tailEnd/>
            </a:ln>
          </p:spPr>
          <p:txBody>
            <a:bodyPr>
              <a:spAutoFit/>
            </a:bodyPr>
            <a:lstStyle/>
            <a:p>
              <a:pPr algn="ctr"/>
              <a:r>
                <a:rPr lang="en-US" sz="1200">
                  <a:solidFill>
                    <a:srgbClr val="DDDC00"/>
                  </a:solidFill>
                  <a:latin typeface="Myriad Pro"/>
                  <a:ea typeface="ＭＳ Ｐゴシック"/>
                  <a:cs typeface="ＭＳ Ｐゴシック"/>
                </a:rPr>
                <a:t>The initiative was conceived</a:t>
              </a:r>
              <a:endParaRPr lang="es-CO" sz="1200">
                <a:solidFill>
                  <a:srgbClr val="DDDC00"/>
                </a:solidFill>
                <a:latin typeface="Myriad Pro"/>
                <a:ea typeface="ＭＳ Ｐゴシック"/>
                <a:cs typeface="Myriad Arabic"/>
              </a:endParaRPr>
            </a:p>
          </p:txBody>
        </p:sp>
        <p:pic>
          <p:nvPicPr>
            <p:cNvPr id="28681" name="Picture 3" descr="C:\Users\kdecuba\AppData\Local\Microsoft\Windows\Temporary Internet Files\Content.IE5\MPPGGBYM\MC900384174[1].wmf"/>
            <p:cNvPicPr>
              <a:picLocks noChangeAspect="1" noChangeArrowheads="1"/>
            </p:cNvPicPr>
            <p:nvPr/>
          </p:nvPicPr>
          <p:blipFill>
            <a:blip r:embed="rId8"/>
            <a:srcRect/>
            <a:stretch>
              <a:fillRect/>
            </a:stretch>
          </p:blipFill>
          <p:spPr bwMode="auto">
            <a:xfrm>
              <a:off x="352425" y="2438400"/>
              <a:ext cx="1284288" cy="1387475"/>
            </a:xfrm>
            <a:prstGeom prst="rect">
              <a:avLst/>
            </a:prstGeom>
            <a:noFill/>
            <a:ln w="9525">
              <a:noFill/>
              <a:miter lim="800000"/>
              <a:headEnd/>
              <a:tailEnd/>
            </a:ln>
          </p:spPr>
        </p:pic>
        <p:sp>
          <p:nvSpPr>
            <p:cNvPr id="28682" name="TextBox 20"/>
            <p:cNvSpPr txBox="1">
              <a:spLocks noChangeArrowheads="1"/>
            </p:cNvSpPr>
            <p:nvPr/>
          </p:nvSpPr>
          <p:spPr bwMode="auto">
            <a:xfrm>
              <a:off x="1765300" y="2871788"/>
              <a:ext cx="3216275" cy="739775"/>
            </a:xfrm>
            <a:prstGeom prst="rect">
              <a:avLst/>
            </a:prstGeom>
            <a:noFill/>
            <a:ln w="9525">
              <a:noFill/>
              <a:miter lim="800000"/>
              <a:headEnd/>
              <a:tailEnd/>
            </a:ln>
          </p:spPr>
          <p:txBody>
            <a:bodyPr>
              <a:spAutoFit/>
            </a:bodyPr>
            <a:lstStyle/>
            <a:p>
              <a:pPr algn="ctr"/>
              <a:r>
                <a:rPr lang="en-US" sz="1400" dirty="0">
                  <a:solidFill>
                    <a:srgbClr val="95C11E"/>
                  </a:solidFill>
                  <a:latin typeface="Myriad Pro"/>
                  <a:ea typeface="ＭＳ Ｐゴシック"/>
                  <a:cs typeface="ＭＳ Ｐゴシック"/>
                </a:rPr>
                <a:t>Request from the Ministry of Coordination of Production, Employment and Competitiveness</a:t>
              </a:r>
              <a:endParaRPr lang="es-CO" sz="1400" dirty="0">
                <a:solidFill>
                  <a:srgbClr val="95C11E"/>
                </a:solidFill>
                <a:latin typeface="Myriad Pro"/>
                <a:ea typeface="ＭＳ Ｐゴシック"/>
                <a:cs typeface="Myriad Arabic"/>
              </a:endParaRPr>
            </a:p>
          </p:txBody>
        </p:sp>
        <p:sp>
          <p:nvSpPr>
            <p:cNvPr id="28683" name="Rectangle 26"/>
            <p:cNvSpPr>
              <a:spLocks noChangeArrowheads="1"/>
            </p:cNvSpPr>
            <p:nvPr/>
          </p:nvSpPr>
          <p:spPr bwMode="auto">
            <a:xfrm>
              <a:off x="1522413" y="5162550"/>
              <a:ext cx="3632200" cy="1016000"/>
            </a:xfrm>
            <a:prstGeom prst="rect">
              <a:avLst/>
            </a:prstGeom>
            <a:noFill/>
            <a:ln w="9525">
              <a:noFill/>
              <a:miter lim="800000"/>
              <a:headEnd/>
              <a:tailEnd/>
            </a:ln>
          </p:spPr>
          <p:txBody>
            <a:bodyPr>
              <a:spAutoFit/>
            </a:bodyPr>
            <a:lstStyle/>
            <a:p>
              <a:pPr marL="171450" indent="-171450" algn="ctr">
                <a:buFont typeface="Arial" charset="0"/>
                <a:buChar char="•"/>
              </a:pPr>
              <a:r>
                <a:rPr lang="en-US" sz="1200">
                  <a:solidFill>
                    <a:srgbClr val="95C11E"/>
                  </a:solidFill>
                  <a:latin typeface="Myriad Pro"/>
                </a:rPr>
                <a:t>National Closed Looped Cycle Production Program</a:t>
              </a:r>
            </a:p>
            <a:p>
              <a:pPr marL="171450" indent="-171450" algn="ctr">
                <a:buFont typeface="Arial" charset="0"/>
                <a:buChar char="•"/>
              </a:pPr>
              <a:r>
                <a:rPr lang="en-US" sz="1200">
                  <a:solidFill>
                    <a:srgbClr val="95C11E"/>
                  </a:solidFill>
                  <a:latin typeface="Myriad Pro"/>
                </a:rPr>
                <a:t>First Cradle-to-Cradle basic certified product in LAC</a:t>
              </a:r>
            </a:p>
            <a:p>
              <a:pPr marL="171450" indent="-171450">
                <a:buFont typeface="Arial" charset="0"/>
                <a:buChar char="•"/>
              </a:pPr>
              <a:r>
                <a:rPr lang="en-US" sz="1200">
                  <a:solidFill>
                    <a:srgbClr val="95C11E"/>
                  </a:solidFill>
                  <a:latin typeface="Myriad Pro"/>
                </a:rPr>
                <a:t>Cleaner Production Center for Ecuador</a:t>
              </a:r>
            </a:p>
            <a:p>
              <a:pPr marL="171450" indent="-171450">
                <a:buFont typeface="Arial" charset="0"/>
                <a:buChar char="•"/>
              </a:pPr>
              <a:r>
                <a:rPr lang="en-US" sz="1200">
                  <a:solidFill>
                    <a:srgbClr val="95C11E"/>
                  </a:solidFill>
                  <a:latin typeface="Myriad Pro"/>
                </a:rPr>
                <a:t>Inclusion of dedicated text in the National Development Plan</a:t>
              </a:r>
            </a:p>
          </p:txBody>
        </p:sp>
        <p:cxnSp>
          <p:nvCxnSpPr>
            <p:cNvPr id="31" name="Straight Connector 30"/>
            <p:cNvCxnSpPr/>
            <p:nvPr/>
          </p:nvCxnSpPr>
          <p:spPr>
            <a:xfrm flipV="1">
              <a:off x="2222500" y="3657600"/>
              <a:ext cx="0" cy="755650"/>
            </a:xfrm>
            <a:prstGeom prst="line">
              <a:avLst/>
            </a:prstGeom>
            <a:ln>
              <a:solidFill>
                <a:srgbClr val="95C11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3368675" y="3657600"/>
              <a:ext cx="0" cy="755650"/>
            </a:xfrm>
            <a:prstGeom prst="line">
              <a:avLst/>
            </a:prstGeom>
            <a:ln>
              <a:solidFill>
                <a:srgbClr val="95C11E"/>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4508500" y="3657600"/>
              <a:ext cx="0" cy="755650"/>
            </a:xfrm>
            <a:prstGeom prst="line">
              <a:avLst/>
            </a:prstGeom>
            <a:ln>
              <a:solidFill>
                <a:srgbClr val="95C11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222500" y="3652838"/>
              <a:ext cx="2286000" cy="0"/>
            </a:xfrm>
            <a:prstGeom prst="line">
              <a:avLst/>
            </a:prstGeom>
            <a:ln>
              <a:solidFill>
                <a:srgbClr val="95C11E"/>
              </a:solidFill>
            </a:ln>
          </p:spPr>
          <p:style>
            <a:lnRef idx="1">
              <a:schemeClr val="accent1"/>
            </a:lnRef>
            <a:fillRef idx="0">
              <a:schemeClr val="accent1"/>
            </a:fillRef>
            <a:effectRef idx="0">
              <a:schemeClr val="accent1"/>
            </a:effectRef>
            <a:fontRef idx="minor">
              <a:schemeClr val="tx1"/>
            </a:fontRef>
          </p:style>
        </p:cxnSp>
        <p:pic>
          <p:nvPicPr>
            <p:cNvPr id="28688" name="Picture 2047"/>
            <p:cNvPicPr>
              <a:picLocks noChangeAspect="1"/>
            </p:cNvPicPr>
            <p:nvPr/>
          </p:nvPicPr>
          <p:blipFill>
            <a:blip r:embed="rId9"/>
            <a:srcRect/>
            <a:stretch>
              <a:fillRect/>
            </a:stretch>
          </p:blipFill>
          <p:spPr bwMode="auto">
            <a:xfrm>
              <a:off x="2757488" y="2000250"/>
              <a:ext cx="1231900" cy="819150"/>
            </a:xfrm>
            <a:prstGeom prst="rect">
              <a:avLst/>
            </a:prstGeom>
            <a:noFill/>
            <a:ln w="9525">
              <a:noFill/>
              <a:miter lim="800000"/>
              <a:headEnd/>
              <a:tailEnd/>
            </a:ln>
          </p:spPr>
        </p:pic>
        <p:cxnSp>
          <p:nvCxnSpPr>
            <p:cNvPr id="38" name="Straight Connector 37"/>
            <p:cNvCxnSpPr/>
            <p:nvPr/>
          </p:nvCxnSpPr>
          <p:spPr>
            <a:xfrm flipV="1">
              <a:off x="6797675" y="2998788"/>
              <a:ext cx="0" cy="1419225"/>
            </a:xfrm>
            <a:prstGeom prst="line">
              <a:avLst/>
            </a:prstGeom>
            <a:ln>
              <a:solidFill>
                <a:srgbClr val="2EAAE1"/>
              </a:solidFill>
            </a:ln>
          </p:spPr>
          <p:style>
            <a:lnRef idx="1">
              <a:schemeClr val="accent1"/>
            </a:lnRef>
            <a:fillRef idx="0">
              <a:schemeClr val="accent1"/>
            </a:fillRef>
            <a:effectRef idx="0">
              <a:schemeClr val="accent1"/>
            </a:effectRef>
            <a:fontRef idx="minor">
              <a:schemeClr val="tx1"/>
            </a:fontRef>
          </p:style>
        </p:cxnSp>
        <p:pic>
          <p:nvPicPr>
            <p:cNvPr id="28690" name="Picture 40" descr="colombia.png"/>
            <p:cNvPicPr>
              <a:picLocks noChangeAspect="1"/>
            </p:cNvPicPr>
            <p:nvPr/>
          </p:nvPicPr>
          <p:blipFill>
            <a:blip r:embed="rId10"/>
            <a:srcRect/>
            <a:stretch>
              <a:fillRect/>
            </a:stretch>
          </p:blipFill>
          <p:spPr bwMode="auto">
            <a:xfrm>
              <a:off x="4910138" y="1139825"/>
              <a:ext cx="1152525" cy="769938"/>
            </a:xfrm>
            <a:prstGeom prst="rect">
              <a:avLst/>
            </a:prstGeom>
            <a:noFill/>
            <a:ln w="9525">
              <a:noFill/>
              <a:miter lim="800000"/>
              <a:headEnd/>
              <a:tailEnd/>
            </a:ln>
          </p:spPr>
        </p:pic>
        <p:pic>
          <p:nvPicPr>
            <p:cNvPr id="28691" name="Picture 41" descr="bandera.png"/>
            <p:cNvPicPr>
              <a:picLocks noChangeAspect="1"/>
            </p:cNvPicPr>
            <p:nvPr/>
          </p:nvPicPr>
          <p:blipFill>
            <a:blip r:embed="rId11"/>
            <a:srcRect/>
            <a:stretch>
              <a:fillRect/>
            </a:stretch>
          </p:blipFill>
          <p:spPr bwMode="auto">
            <a:xfrm>
              <a:off x="6205538" y="1139825"/>
              <a:ext cx="1152525" cy="769938"/>
            </a:xfrm>
            <a:prstGeom prst="rect">
              <a:avLst/>
            </a:prstGeom>
            <a:noFill/>
            <a:ln w="9525">
              <a:noFill/>
              <a:miter lim="800000"/>
              <a:headEnd/>
              <a:tailEnd/>
            </a:ln>
          </p:spPr>
        </p:pic>
        <p:pic>
          <p:nvPicPr>
            <p:cNvPr id="28692" name="Picture 42" descr="bandera.png"/>
            <p:cNvPicPr>
              <a:picLocks noChangeAspect="1"/>
            </p:cNvPicPr>
            <p:nvPr/>
          </p:nvPicPr>
          <p:blipFill>
            <a:blip r:embed="rId12"/>
            <a:srcRect/>
            <a:stretch>
              <a:fillRect/>
            </a:stretch>
          </p:blipFill>
          <p:spPr bwMode="auto">
            <a:xfrm>
              <a:off x="7523163" y="1139825"/>
              <a:ext cx="1282700" cy="769938"/>
            </a:xfrm>
            <a:prstGeom prst="rect">
              <a:avLst/>
            </a:prstGeom>
            <a:noFill/>
            <a:ln w="9525">
              <a:noFill/>
              <a:miter lim="800000"/>
              <a:headEnd/>
              <a:tailEnd/>
            </a:ln>
          </p:spPr>
        </p:pic>
        <p:sp>
          <p:nvSpPr>
            <p:cNvPr id="28693" name="TextBox 43"/>
            <p:cNvSpPr txBox="1">
              <a:spLocks noChangeArrowheads="1"/>
            </p:cNvSpPr>
            <p:nvPr/>
          </p:nvSpPr>
          <p:spPr bwMode="auto">
            <a:xfrm>
              <a:off x="4813300" y="2003425"/>
              <a:ext cx="1249363" cy="954088"/>
            </a:xfrm>
            <a:prstGeom prst="rect">
              <a:avLst/>
            </a:prstGeom>
            <a:noFill/>
            <a:ln w="9525">
              <a:noFill/>
              <a:miter lim="800000"/>
              <a:headEnd/>
              <a:tailEnd/>
            </a:ln>
          </p:spPr>
          <p:txBody>
            <a:bodyPr>
              <a:spAutoFit/>
            </a:bodyPr>
            <a:lstStyle/>
            <a:p>
              <a:pPr algn="ctr"/>
              <a:r>
                <a:rPr lang="en-US" sz="1400">
                  <a:solidFill>
                    <a:srgbClr val="2EAAE1"/>
                  </a:solidFill>
                  <a:latin typeface="Myriad Pro"/>
                  <a:ea typeface="ＭＳ Ｐゴシック"/>
                  <a:cs typeface="ＭＳ Ｐゴシック"/>
                </a:rPr>
                <a:t>Ministry of Commerce, Industry and Tourism</a:t>
              </a:r>
            </a:p>
          </p:txBody>
        </p:sp>
        <p:sp>
          <p:nvSpPr>
            <p:cNvPr id="28694" name="TextBox 44"/>
            <p:cNvSpPr txBox="1">
              <a:spLocks noChangeArrowheads="1"/>
            </p:cNvSpPr>
            <p:nvPr/>
          </p:nvSpPr>
          <p:spPr bwMode="auto">
            <a:xfrm>
              <a:off x="6122988" y="2014538"/>
              <a:ext cx="1249362" cy="739775"/>
            </a:xfrm>
            <a:prstGeom prst="rect">
              <a:avLst/>
            </a:prstGeom>
            <a:noFill/>
            <a:ln w="9525">
              <a:noFill/>
              <a:miter lim="800000"/>
              <a:headEnd/>
              <a:tailEnd/>
            </a:ln>
          </p:spPr>
          <p:txBody>
            <a:bodyPr>
              <a:spAutoFit/>
            </a:bodyPr>
            <a:lstStyle/>
            <a:p>
              <a:pPr algn="ctr"/>
              <a:r>
                <a:rPr lang="en-US" sz="1400">
                  <a:solidFill>
                    <a:srgbClr val="2EAAE1"/>
                  </a:solidFill>
                  <a:latin typeface="Myriad Pro"/>
                  <a:ea typeface="ＭＳ Ｐゴシック"/>
                  <a:cs typeface="ＭＳ Ｐゴシック"/>
                </a:rPr>
                <a:t>Ministry of Commerce and Industry</a:t>
              </a:r>
            </a:p>
          </p:txBody>
        </p:sp>
        <p:sp>
          <p:nvSpPr>
            <p:cNvPr id="28695" name="TextBox 45"/>
            <p:cNvSpPr txBox="1">
              <a:spLocks noChangeArrowheads="1"/>
            </p:cNvSpPr>
            <p:nvPr/>
          </p:nvSpPr>
          <p:spPr bwMode="auto">
            <a:xfrm>
              <a:off x="7507288" y="1984375"/>
              <a:ext cx="1560512" cy="1077913"/>
            </a:xfrm>
            <a:prstGeom prst="rect">
              <a:avLst/>
            </a:prstGeom>
            <a:noFill/>
            <a:ln w="9525">
              <a:noFill/>
              <a:miter lim="800000"/>
              <a:headEnd/>
              <a:tailEnd/>
            </a:ln>
          </p:spPr>
          <p:txBody>
            <a:bodyPr>
              <a:spAutoFit/>
            </a:bodyPr>
            <a:lstStyle/>
            <a:p>
              <a:pPr algn="ctr"/>
              <a:r>
                <a:rPr lang="en-US" sz="1600" b="1">
                  <a:solidFill>
                    <a:srgbClr val="2EAAE1"/>
                  </a:solidFill>
                  <a:latin typeface="Myriad Pro"/>
                  <a:ea typeface="ＭＳ Ｐゴシック"/>
                  <a:cs typeface="ＭＳ Ｐゴシック"/>
                </a:rPr>
                <a:t>Ministry of Planning and Sustainable Development</a:t>
              </a:r>
            </a:p>
          </p:txBody>
        </p:sp>
        <p:cxnSp>
          <p:nvCxnSpPr>
            <p:cNvPr id="57" name="Straight Connector 56"/>
            <p:cNvCxnSpPr/>
            <p:nvPr/>
          </p:nvCxnSpPr>
          <p:spPr>
            <a:xfrm flipV="1">
              <a:off x="8089900" y="2998788"/>
              <a:ext cx="0" cy="1412875"/>
            </a:xfrm>
            <a:prstGeom prst="line">
              <a:avLst/>
            </a:prstGeom>
            <a:ln>
              <a:solidFill>
                <a:srgbClr val="2EAAE1"/>
              </a:solidFill>
            </a:ln>
          </p:spPr>
          <p:style>
            <a:lnRef idx="1">
              <a:schemeClr val="accent1"/>
            </a:lnRef>
            <a:fillRef idx="0">
              <a:schemeClr val="accent1"/>
            </a:fillRef>
            <a:effectRef idx="0">
              <a:schemeClr val="accent1"/>
            </a:effectRef>
            <a:fontRef idx="minor">
              <a:schemeClr val="tx1"/>
            </a:fontRef>
          </p:style>
        </p:cxnSp>
        <p:cxnSp>
          <p:nvCxnSpPr>
            <p:cNvPr id="2063" name="Straight Connector 2062"/>
            <p:cNvCxnSpPr/>
            <p:nvPr/>
          </p:nvCxnSpPr>
          <p:spPr>
            <a:xfrm>
              <a:off x="5486400" y="2998788"/>
              <a:ext cx="2603500" cy="0"/>
            </a:xfrm>
            <a:prstGeom prst="line">
              <a:avLst/>
            </a:prstGeom>
            <a:ln>
              <a:solidFill>
                <a:srgbClr val="2EAAE1"/>
              </a:solidFill>
            </a:ln>
          </p:spPr>
          <p:style>
            <a:lnRef idx="1">
              <a:schemeClr val="accent1"/>
            </a:lnRef>
            <a:fillRef idx="0">
              <a:schemeClr val="accent1"/>
            </a:fillRef>
            <a:effectRef idx="0">
              <a:schemeClr val="accent1"/>
            </a:effectRef>
            <a:fontRef idx="minor">
              <a:schemeClr val="tx1"/>
            </a:fontRef>
          </p:style>
        </p:cxnSp>
        <p:cxnSp>
          <p:nvCxnSpPr>
            <p:cNvPr id="2068" name="Straight Connector 2067"/>
            <p:cNvCxnSpPr/>
            <p:nvPr/>
          </p:nvCxnSpPr>
          <p:spPr>
            <a:xfrm>
              <a:off x="5486400" y="2998788"/>
              <a:ext cx="0" cy="1412875"/>
            </a:xfrm>
            <a:prstGeom prst="line">
              <a:avLst/>
            </a:prstGeom>
            <a:ln>
              <a:solidFill>
                <a:srgbClr val="2EAAE1"/>
              </a:solidFill>
            </a:ln>
          </p:spPr>
          <p:style>
            <a:lnRef idx="1">
              <a:schemeClr val="accent1"/>
            </a:lnRef>
            <a:fillRef idx="0">
              <a:schemeClr val="accent1"/>
            </a:fillRef>
            <a:effectRef idx="0">
              <a:schemeClr val="accent1"/>
            </a:effectRef>
            <a:fontRef idx="minor">
              <a:schemeClr val="tx1"/>
            </a:fontRef>
          </p:style>
        </p:cxnSp>
        <p:cxnSp>
          <p:nvCxnSpPr>
            <p:cNvPr id="2076" name="Straight Connector 2075"/>
            <p:cNvCxnSpPr/>
            <p:nvPr/>
          </p:nvCxnSpPr>
          <p:spPr>
            <a:xfrm>
              <a:off x="3525838" y="881063"/>
              <a:ext cx="5541962" cy="0"/>
            </a:xfrm>
            <a:prstGeom prst="line">
              <a:avLst/>
            </a:prstGeom>
            <a:ln w="19050">
              <a:solidFill>
                <a:srgbClr val="DDDC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525838" y="854075"/>
              <a:ext cx="5541962" cy="0"/>
            </a:xfrm>
            <a:prstGeom prst="line">
              <a:avLst/>
            </a:prstGeom>
            <a:ln w="28575">
              <a:solidFill>
                <a:srgbClr val="95C11E"/>
              </a:solidFill>
            </a:ln>
          </p:spPr>
          <p:style>
            <a:lnRef idx="1">
              <a:schemeClr val="accent1"/>
            </a:lnRef>
            <a:fillRef idx="0">
              <a:schemeClr val="accent1"/>
            </a:fillRef>
            <a:effectRef idx="0">
              <a:schemeClr val="accent1"/>
            </a:effectRef>
            <a:fontRef idx="minor">
              <a:schemeClr val="tx1"/>
            </a:fontRef>
          </p:style>
        </p:cxnSp>
        <p:sp>
          <p:nvSpPr>
            <p:cNvPr id="28705" name="Rectangle 88"/>
            <p:cNvSpPr>
              <a:spLocks noChangeArrowheads="1"/>
            </p:cNvSpPr>
            <p:nvPr/>
          </p:nvSpPr>
          <p:spPr bwMode="auto">
            <a:xfrm>
              <a:off x="5105400" y="5178425"/>
              <a:ext cx="3632200" cy="1384300"/>
            </a:xfrm>
            <a:prstGeom prst="rect">
              <a:avLst/>
            </a:prstGeom>
            <a:noFill/>
            <a:ln w="9525">
              <a:noFill/>
              <a:miter lim="800000"/>
              <a:headEnd/>
              <a:tailEnd/>
            </a:ln>
          </p:spPr>
          <p:txBody>
            <a:bodyPr>
              <a:spAutoFit/>
            </a:bodyPr>
            <a:lstStyle/>
            <a:p>
              <a:pPr marL="171450" indent="-171450">
                <a:buFont typeface="Arial" charset="0"/>
                <a:buChar char="•"/>
              </a:pPr>
              <a:r>
                <a:rPr lang="en-US" sz="1200" dirty="0">
                  <a:solidFill>
                    <a:srgbClr val="2EAAE1"/>
                  </a:solidFill>
                  <a:latin typeface="Myriad Pro"/>
                </a:rPr>
                <a:t>Sustainable Productive  Development towards a Circular Economy in Colombia</a:t>
              </a:r>
            </a:p>
            <a:p>
              <a:pPr marL="171450" indent="-171450">
                <a:buFont typeface="Arial" charset="0"/>
                <a:buChar char="•"/>
              </a:pPr>
              <a:r>
                <a:rPr lang="en-US" sz="1200" dirty="0">
                  <a:solidFill>
                    <a:srgbClr val="2EAAE1"/>
                  </a:solidFill>
                  <a:latin typeface="Myriad Pro"/>
                </a:rPr>
                <a:t>Development of Panama Green Label</a:t>
              </a:r>
            </a:p>
            <a:p>
              <a:pPr marL="171450" indent="-171450">
                <a:buFont typeface="Arial" charset="0"/>
                <a:buChar char="•"/>
              </a:pPr>
              <a:r>
                <a:rPr lang="en-US" sz="1600" b="1" dirty="0">
                  <a:solidFill>
                    <a:srgbClr val="2EAAE1"/>
                  </a:solidFill>
                  <a:latin typeface="Myriad Pro"/>
                </a:rPr>
                <a:t>Finding a sustainable alternative packaging to replace the Styrofoam containers</a:t>
              </a:r>
            </a:p>
          </p:txBody>
        </p:sp>
        <p:pic>
          <p:nvPicPr>
            <p:cNvPr id="28707" name="Imagen 6"/>
            <p:cNvPicPr>
              <a:picLocks noChangeAspect="1"/>
            </p:cNvPicPr>
            <p:nvPr/>
          </p:nvPicPr>
          <p:blipFill>
            <a:blip r:embed="rId13"/>
            <a:srcRect/>
            <a:stretch>
              <a:fillRect/>
            </a:stretch>
          </p:blipFill>
          <p:spPr bwMode="auto">
            <a:xfrm>
              <a:off x="2287588" y="3789363"/>
              <a:ext cx="939800" cy="492125"/>
            </a:xfrm>
            <a:prstGeom prst="rect">
              <a:avLst/>
            </a:prstGeom>
            <a:noFill/>
            <a:ln w="9525">
              <a:noFill/>
              <a:miter lim="800000"/>
              <a:headEnd/>
              <a:tailEnd/>
            </a:ln>
          </p:spPr>
        </p:pic>
        <p:pic>
          <p:nvPicPr>
            <p:cNvPr id="28708" name="Imagen 5"/>
            <p:cNvPicPr>
              <a:picLocks noChangeAspect="1"/>
            </p:cNvPicPr>
            <p:nvPr/>
          </p:nvPicPr>
          <p:blipFill>
            <a:blip r:embed="rId14"/>
            <a:srcRect/>
            <a:stretch>
              <a:fillRect/>
            </a:stretch>
          </p:blipFill>
          <p:spPr bwMode="auto">
            <a:xfrm>
              <a:off x="3492500" y="3749675"/>
              <a:ext cx="882650" cy="190500"/>
            </a:xfrm>
            <a:prstGeom prst="rect">
              <a:avLst/>
            </a:prstGeom>
            <a:noFill/>
            <a:ln w="9525">
              <a:noFill/>
              <a:miter lim="800000"/>
              <a:headEnd/>
              <a:tailEnd/>
            </a:ln>
          </p:spPr>
        </p:pic>
        <p:pic>
          <p:nvPicPr>
            <p:cNvPr id="28709" name="Imagen 6"/>
            <p:cNvPicPr>
              <a:picLocks noChangeAspect="1"/>
            </p:cNvPicPr>
            <p:nvPr/>
          </p:nvPicPr>
          <p:blipFill>
            <a:blip r:embed="rId13"/>
            <a:srcRect/>
            <a:stretch>
              <a:fillRect/>
            </a:stretch>
          </p:blipFill>
          <p:spPr bwMode="auto">
            <a:xfrm>
              <a:off x="5653088" y="3117850"/>
              <a:ext cx="939800" cy="493713"/>
            </a:xfrm>
            <a:prstGeom prst="rect">
              <a:avLst/>
            </a:prstGeom>
            <a:noFill/>
            <a:ln w="9525">
              <a:noFill/>
              <a:miter lim="800000"/>
              <a:headEnd/>
              <a:tailEnd/>
            </a:ln>
          </p:spPr>
        </p:pic>
        <p:pic>
          <p:nvPicPr>
            <p:cNvPr id="28710" name="Imagen 5"/>
            <p:cNvPicPr>
              <a:picLocks noChangeAspect="1"/>
            </p:cNvPicPr>
            <p:nvPr/>
          </p:nvPicPr>
          <p:blipFill>
            <a:blip r:embed="rId14"/>
            <a:srcRect/>
            <a:stretch>
              <a:fillRect/>
            </a:stretch>
          </p:blipFill>
          <p:spPr bwMode="auto">
            <a:xfrm>
              <a:off x="6980238" y="3332163"/>
              <a:ext cx="882650" cy="190500"/>
            </a:xfrm>
            <a:prstGeom prst="rect">
              <a:avLst/>
            </a:prstGeom>
            <a:noFill/>
            <a:ln w="9525">
              <a:noFill/>
              <a:miter lim="800000"/>
              <a:headEnd/>
              <a:tailEnd/>
            </a:ln>
          </p:spPr>
        </p:pic>
        <p:pic>
          <p:nvPicPr>
            <p:cNvPr id="28711" name="Imagen 9"/>
            <p:cNvPicPr>
              <a:picLocks noChangeAspect="1"/>
            </p:cNvPicPr>
            <p:nvPr/>
          </p:nvPicPr>
          <p:blipFill>
            <a:blip r:embed="rId15"/>
            <a:srcRect/>
            <a:stretch>
              <a:fillRect/>
            </a:stretch>
          </p:blipFill>
          <p:spPr bwMode="auto">
            <a:xfrm>
              <a:off x="3756025" y="3963988"/>
              <a:ext cx="438150" cy="358775"/>
            </a:xfrm>
            <a:prstGeom prst="rect">
              <a:avLst/>
            </a:prstGeom>
            <a:noFill/>
            <a:ln w="9525">
              <a:noFill/>
              <a:miter lim="800000"/>
              <a:headEnd/>
              <a:tailEnd/>
            </a:ln>
          </p:spPr>
        </p:pic>
        <p:pic>
          <p:nvPicPr>
            <p:cNvPr id="28712" name="Imagen 9"/>
            <p:cNvPicPr>
              <a:picLocks noChangeAspect="1"/>
            </p:cNvPicPr>
            <p:nvPr/>
          </p:nvPicPr>
          <p:blipFill>
            <a:blip r:embed="rId15"/>
            <a:srcRect/>
            <a:stretch>
              <a:fillRect/>
            </a:stretch>
          </p:blipFill>
          <p:spPr bwMode="auto">
            <a:xfrm>
              <a:off x="5794375" y="3732213"/>
              <a:ext cx="657225" cy="536575"/>
            </a:xfrm>
            <a:prstGeom prst="rect">
              <a:avLst/>
            </a:prstGeom>
            <a:noFill/>
            <a:ln w="9525">
              <a:noFill/>
              <a:miter lim="800000"/>
              <a:headEnd/>
              <a:tailEnd/>
            </a:ln>
          </p:spPr>
        </p:pic>
        <p:pic>
          <p:nvPicPr>
            <p:cNvPr id="28713" name="Picture 15" descr="epa_logo_horiz_medium (2)"/>
            <p:cNvPicPr>
              <a:picLocks noChangeAspect="1" noChangeArrowheads="1"/>
            </p:cNvPicPr>
            <p:nvPr/>
          </p:nvPicPr>
          <p:blipFill>
            <a:blip r:embed="rId16"/>
            <a:srcRect r="56853"/>
            <a:stretch>
              <a:fillRect/>
            </a:stretch>
          </p:blipFill>
          <p:spPr bwMode="auto">
            <a:xfrm>
              <a:off x="7031038" y="3876675"/>
              <a:ext cx="831850" cy="266700"/>
            </a:xfrm>
            <a:prstGeom prst="rect">
              <a:avLst/>
            </a:prstGeom>
            <a:noFill/>
            <a:ln w="9525">
              <a:noFill/>
              <a:miter lim="800000"/>
              <a:headEnd/>
              <a:tailEnd/>
            </a:ln>
          </p:spPr>
        </p:pic>
      </p:grpSp>
      <p:sp>
        <p:nvSpPr>
          <p:cNvPr id="44" name="TextBox 11"/>
          <p:cNvSpPr txBox="1">
            <a:spLocks noChangeArrowheads="1"/>
          </p:cNvSpPr>
          <p:nvPr/>
        </p:nvSpPr>
        <p:spPr bwMode="auto">
          <a:xfrm>
            <a:off x="25400" y="6615113"/>
            <a:ext cx="3575050" cy="246221"/>
          </a:xfrm>
          <a:prstGeom prst="rect">
            <a:avLst/>
          </a:prstGeom>
          <a:noFill/>
          <a:ln w="9525">
            <a:noFill/>
            <a:miter lim="800000"/>
            <a:headEnd/>
            <a:tailEnd/>
          </a:ln>
        </p:spPr>
        <p:txBody>
          <a:bodyPr>
            <a:spAutoFit/>
          </a:bodyPr>
          <a:lstStyle/>
          <a:p>
            <a:r>
              <a:rPr lang="en-US" sz="1000" dirty="0">
                <a:solidFill>
                  <a:schemeClr val="bg1"/>
                </a:solidFill>
                <a:latin typeface="Myriad Pro"/>
                <a:ea typeface="ＭＳ Ｐゴシック"/>
                <a:cs typeface="ＭＳ Ｐゴシック"/>
              </a:rPr>
              <a:t>Closed Looped Cycle Production in the Americas (CLCPA)</a:t>
            </a:r>
            <a:endParaRPr lang="es-CO" sz="1000" dirty="0">
              <a:solidFill>
                <a:schemeClr val="bg1"/>
              </a:solidFill>
              <a:latin typeface="Myriad Pro"/>
              <a:ea typeface="ＭＳ Ｐゴシック"/>
              <a:cs typeface="Myriad Arabic"/>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25838" y="6629400"/>
            <a:ext cx="1960562" cy="228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5" name="Rectangle 4"/>
          <p:cNvSpPr/>
          <p:nvPr/>
        </p:nvSpPr>
        <p:spPr>
          <a:xfrm>
            <a:off x="76200" y="6629400"/>
            <a:ext cx="3429000" cy="2286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8" name="Rectangle 7"/>
          <p:cNvSpPr/>
          <p:nvPr/>
        </p:nvSpPr>
        <p:spPr>
          <a:xfrm>
            <a:off x="5505450" y="6629400"/>
            <a:ext cx="3562350" cy="228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cxnSp>
        <p:nvCxnSpPr>
          <p:cNvPr id="2072" name="Straight Connector 2071"/>
          <p:cNvCxnSpPr/>
          <p:nvPr/>
        </p:nvCxnSpPr>
        <p:spPr>
          <a:xfrm flipV="1">
            <a:off x="76200" y="881063"/>
            <a:ext cx="3429000" cy="1587"/>
          </a:xfrm>
          <a:prstGeom prst="line">
            <a:avLst/>
          </a:prstGeom>
          <a:ln w="19050">
            <a:solidFill>
              <a:srgbClr val="DDDC00"/>
            </a:solidFill>
          </a:ln>
        </p:spPr>
        <p:style>
          <a:lnRef idx="1">
            <a:schemeClr val="accent1"/>
          </a:lnRef>
          <a:fillRef idx="0">
            <a:schemeClr val="accent1"/>
          </a:fillRef>
          <a:effectRef idx="0">
            <a:schemeClr val="accent1"/>
          </a:effectRef>
          <a:fontRef idx="minor">
            <a:schemeClr val="tx1"/>
          </a:fontRef>
        </p:style>
      </p:cxnSp>
      <p:cxnSp>
        <p:nvCxnSpPr>
          <p:cNvPr id="2076" name="Straight Connector 2075"/>
          <p:cNvCxnSpPr/>
          <p:nvPr/>
        </p:nvCxnSpPr>
        <p:spPr>
          <a:xfrm>
            <a:off x="3525838" y="881063"/>
            <a:ext cx="5541962" cy="0"/>
          </a:xfrm>
          <a:prstGeom prst="line">
            <a:avLst/>
          </a:prstGeom>
          <a:ln w="19050">
            <a:solidFill>
              <a:srgbClr val="DDDC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76200" y="854075"/>
            <a:ext cx="3429000" cy="0"/>
          </a:xfrm>
          <a:prstGeom prst="line">
            <a:avLst/>
          </a:prstGeom>
          <a:ln w="28575">
            <a:solidFill>
              <a:srgbClr val="95C11E"/>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525838" y="854075"/>
            <a:ext cx="5541962" cy="0"/>
          </a:xfrm>
          <a:prstGeom prst="line">
            <a:avLst/>
          </a:prstGeom>
          <a:ln w="28575">
            <a:solidFill>
              <a:srgbClr val="95C11E"/>
            </a:solidFill>
          </a:ln>
        </p:spPr>
        <p:style>
          <a:lnRef idx="1">
            <a:schemeClr val="accent1"/>
          </a:lnRef>
          <a:fillRef idx="0">
            <a:schemeClr val="accent1"/>
          </a:fillRef>
          <a:effectRef idx="0">
            <a:schemeClr val="accent1"/>
          </a:effectRef>
          <a:fontRef idx="minor">
            <a:schemeClr val="tx1"/>
          </a:fontRef>
        </p:style>
      </p:cxnSp>
      <p:sp>
        <p:nvSpPr>
          <p:cNvPr id="52236" name="TextBox 48"/>
          <p:cNvSpPr txBox="1">
            <a:spLocks noChangeArrowheads="1"/>
          </p:cNvSpPr>
          <p:nvPr/>
        </p:nvSpPr>
        <p:spPr bwMode="auto">
          <a:xfrm>
            <a:off x="76200" y="223838"/>
            <a:ext cx="8013700" cy="579437"/>
          </a:xfrm>
          <a:prstGeom prst="rect">
            <a:avLst/>
          </a:prstGeom>
          <a:noFill/>
          <a:ln w="9525">
            <a:noFill/>
            <a:miter lim="800000"/>
            <a:headEnd/>
            <a:tailEnd/>
          </a:ln>
        </p:spPr>
        <p:txBody>
          <a:bodyPr>
            <a:spAutoFit/>
          </a:bodyPr>
          <a:lstStyle/>
          <a:p>
            <a:r>
              <a:rPr lang="en-US" sz="3200" b="1" dirty="0" smtClean="0">
                <a:solidFill>
                  <a:srgbClr val="7F7F7F"/>
                </a:solidFill>
                <a:latin typeface="Myriad Pro"/>
              </a:rPr>
              <a:t>Styrofoam Facts</a:t>
            </a:r>
            <a:endParaRPr lang="en-US" sz="3200" b="1" dirty="0">
              <a:solidFill>
                <a:srgbClr val="7F7F7F"/>
              </a:solidFill>
              <a:latin typeface="Myriad Pro"/>
            </a:endParaRPr>
          </a:p>
        </p:txBody>
      </p:sp>
      <p:sp>
        <p:nvSpPr>
          <p:cNvPr id="52237" name="CuadroTexto 43"/>
          <p:cNvSpPr txBox="1">
            <a:spLocks noChangeArrowheads="1"/>
          </p:cNvSpPr>
          <p:nvPr/>
        </p:nvSpPr>
        <p:spPr bwMode="auto">
          <a:xfrm>
            <a:off x="6216650" y="6534150"/>
            <a:ext cx="2576513" cy="276999"/>
          </a:xfrm>
          <a:prstGeom prst="rect">
            <a:avLst/>
          </a:prstGeom>
          <a:noFill/>
          <a:ln w="9525">
            <a:noFill/>
            <a:miter lim="800000"/>
            <a:headEnd/>
            <a:tailEnd/>
          </a:ln>
        </p:spPr>
        <p:txBody>
          <a:bodyPr>
            <a:spAutoFit/>
          </a:bodyPr>
          <a:lstStyle/>
          <a:p>
            <a:r>
              <a:rPr lang="es-ES" sz="1200" dirty="0" err="1" smtClean="0">
                <a:solidFill>
                  <a:schemeClr val="bg1"/>
                </a:solidFill>
                <a:latin typeface="Calibri" pitchFamily="34" charset="0"/>
              </a:rPr>
              <a:t>Isites.harvard.edu</a:t>
            </a:r>
            <a:endParaRPr lang="es-ES" sz="1200" dirty="0">
              <a:solidFill>
                <a:schemeClr val="bg1"/>
              </a:solidFill>
              <a:latin typeface="Calibri" pitchFamily="34" charset="0"/>
            </a:endParaRPr>
          </a:p>
        </p:txBody>
      </p:sp>
      <p:graphicFrame>
        <p:nvGraphicFramePr>
          <p:cNvPr id="3" name="Diagrama 2"/>
          <p:cNvGraphicFramePr/>
          <p:nvPr>
            <p:extLst>
              <p:ext uri="{D42A27DB-BD31-4B8C-83A1-F6EECF244321}">
                <p14:modId xmlns:p14="http://schemas.microsoft.com/office/powerpoint/2010/main" val="2291033538"/>
              </p:ext>
            </p:extLst>
          </p:nvPr>
        </p:nvGraphicFramePr>
        <p:xfrm>
          <a:off x="235427" y="1595424"/>
          <a:ext cx="5558167" cy="4097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n 10"/>
          <p:cNvPicPr>
            <a:picLocks noChangeAspect="1"/>
          </p:cNvPicPr>
          <p:nvPr/>
        </p:nvPicPr>
        <p:blipFill>
          <a:blip r:embed="rId8"/>
          <a:stretch>
            <a:fillRect/>
          </a:stretch>
        </p:blipFill>
        <p:spPr>
          <a:xfrm>
            <a:off x="5815490" y="1155213"/>
            <a:ext cx="3082913" cy="5291345"/>
          </a:xfrm>
          <a:prstGeom prst="rect">
            <a:avLst/>
          </a:prstGeom>
        </p:spPr>
      </p:pic>
      <p:sp>
        <p:nvSpPr>
          <p:cNvPr id="16" name="TextBox 11"/>
          <p:cNvSpPr txBox="1">
            <a:spLocks noChangeArrowheads="1"/>
          </p:cNvSpPr>
          <p:nvPr/>
        </p:nvSpPr>
        <p:spPr bwMode="auto">
          <a:xfrm>
            <a:off x="25400" y="6615113"/>
            <a:ext cx="3575050" cy="246221"/>
          </a:xfrm>
          <a:prstGeom prst="rect">
            <a:avLst/>
          </a:prstGeom>
          <a:noFill/>
          <a:ln w="9525">
            <a:noFill/>
            <a:miter lim="800000"/>
            <a:headEnd/>
            <a:tailEnd/>
          </a:ln>
        </p:spPr>
        <p:txBody>
          <a:bodyPr>
            <a:spAutoFit/>
          </a:bodyPr>
          <a:lstStyle/>
          <a:p>
            <a:r>
              <a:rPr lang="en-US" sz="1000" dirty="0">
                <a:solidFill>
                  <a:schemeClr val="bg1"/>
                </a:solidFill>
                <a:latin typeface="Myriad Pro"/>
                <a:ea typeface="ＭＳ Ｐゴシック"/>
                <a:cs typeface="ＭＳ Ｐゴシック"/>
              </a:rPr>
              <a:t>Closed Looped Cycle Production in the Americas (CLCPA)</a:t>
            </a:r>
            <a:endParaRPr lang="es-CO" sz="1000" dirty="0">
              <a:solidFill>
                <a:schemeClr val="bg1"/>
              </a:solidFill>
              <a:latin typeface="Myriad Pro"/>
              <a:ea typeface="ＭＳ Ｐゴシック"/>
              <a:cs typeface="Myriad Arabic"/>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25838" y="6629400"/>
            <a:ext cx="1960562" cy="228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5" name="Rectangle 4"/>
          <p:cNvSpPr/>
          <p:nvPr/>
        </p:nvSpPr>
        <p:spPr>
          <a:xfrm>
            <a:off x="76200" y="6629400"/>
            <a:ext cx="3429000" cy="2286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8" name="Rectangle 7"/>
          <p:cNvSpPr/>
          <p:nvPr/>
        </p:nvSpPr>
        <p:spPr>
          <a:xfrm>
            <a:off x="5505450" y="6629400"/>
            <a:ext cx="3562350" cy="228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cxnSp>
        <p:nvCxnSpPr>
          <p:cNvPr id="2072" name="Straight Connector 2071"/>
          <p:cNvCxnSpPr/>
          <p:nvPr/>
        </p:nvCxnSpPr>
        <p:spPr>
          <a:xfrm flipV="1">
            <a:off x="76200" y="881063"/>
            <a:ext cx="3429000" cy="1587"/>
          </a:xfrm>
          <a:prstGeom prst="line">
            <a:avLst/>
          </a:prstGeom>
          <a:ln w="19050">
            <a:solidFill>
              <a:srgbClr val="DDDC00"/>
            </a:solidFill>
          </a:ln>
        </p:spPr>
        <p:style>
          <a:lnRef idx="1">
            <a:schemeClr val="accent1"/>
          </a:lnRef>
          <a:fillRef idx="0">
            <a:schemeClr val="accent1"/>
          </a:fillRef>
          <a:effectRef idx="0">
            <a:schemeClr val="accent1"/>
          </a:effectRef>
          <a:fontRef idx="minor">
            <a:schemeClr val="tx1"/>
          </a:fontRef>
        </p:style>
      </p:cxnSp>
      <p:cxnSp>
        <p:nvCxnSpPr>
          <p:cNvPr id="2076" name="Straight Connector 2075"/>
          <p:cNvCxnSpPr/>
          <p:nvPr/>
        </p:nvCxnSpPr>
        <p:spPr>
          <a:xfrm>
            <a:off x="3525838" y="881063"/>
            <a:ext cx="5541962" cy="0"/>
          </a:xfrm>
          <a:prstGeom prst="line">
            <a:avLst/>
          </a:prstGeom>
          <a:ln w="19050">
            <a:solidFill>
              <a:srgbClr val="DDDC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76200" y="854075"/>
            <a:ext cx="3429000" cy="0"/>
          </a:xfrm>
          <a:prstGeom prst="line">
            <a:avLst/>
          </a:prstGeom>
          <a:ln w="28575">
            <a:solidFill>
              <a:srgbClr val="95C11E"/>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525838" y="854075"/>
            <a:ext cx="5541962" cy="0"/>
          </a:xfrm>
          <a:prstGeom prst="line">
            <a:avLst/>
          </a:prstGeom>
          <a:ln w="28575">
            <a:solidFill>
              <a:srgbClr val="95C11E"/>
            </a:solidFill>
          </a:ln>
        </p:spPr>
        <p:style>
          <a:lnRef idx="1">
            <a:schemeClr val="accent1"/>
          </a:lnRef>
          <a:fillRef idx="0">
            <a:schemeClr val="accent1"/>
          </a:fillRef>
          <a:effectRef idx="0">
            <a:schemeClr val="accent1"/>
          </a:effectRef>
          <a:fontRef idx="minor">
            <a:schemeClr val="tx1"/>
          </a:fontRef>
        </p:style>
      </p:cxnSp>
      <p:pic>
        <p:nvPicPr>
          <p:cNvPr id="55307" name="Picture 84"/>
          <p:cNvPicPr>
            <a:picLocks noChangeAspect="1"/>
          </p:cNvPicPr>
          <p:nvPr/>
        </p:nvPicPr>
        <p:blipFill>
          <a:blip r:embed="rId3"/>
          <a:srcRect/>
          <a:stretch>
            <a:fillRect/>
          </a:stretch>
        </p:blipFill>
        <p:spPr bwMode="auto">
          <a:xfrm>
            <a:off x="7215188" y="65088"/>
            <a:ext cx="1884362" cy="712787"/>
          </a:xfrm>
          <a:prstGeom prst="rect">
            <a:avLst/>
          </a:prstGeom>
          <a:noFill/>
          <a:ln w="9525">
            <a:noFill/>
            <a:miter lim="800000"/>
            <a:headEnd/>
            <a:tailEnd/>
          </a:ln>
        </p:spPr>
      </p:pic>
      <p:sp>
        <p:nvSpPr>
          <p:cNvPr id="55308" name="TextBox 48"/>
          <p:cNvSpPr txBox="1">
            <a:spLocks noChangeArrowheads="1"/>
          </p:cNvSpPr>
          <p:nvPr/>
        </p:nvSpPr>
        <p:spPr bwMode="auto">
          <a:xfrm>
            <a:off x="76200" y="223838"/>
            <a:ext cx="8013700" cy="584776"/>
          </a:xfrm>
          <a:prstGeom prst="rect">
            <a:avLst/>
          </a:prstGeom>
          <a:noFill/>
          <a:ln w="9525">
            <a:noFill/>
            <a:miter lim="800000"/>
            <a:headEnd/>
            <a:tailEnd/>
          </a:ln>
        </p:spPr>
        <p:txBody>
          <a:bodyPr>
            <a:spAutoFit/>
          </a:bodyPr>
          <a:lstStyle/>
          <a:p>
            <a:r>
              <a:rPr lang="en-US" sz="3200" b="1" dirty="0">
                <a:solidFill>
                  <a:srgbClr val="7F7F7F"/>
                </a:solidFill>
                <a:latin typeface="Myriad Pro"/>
              </a:rPr>
              <a:t>Biopolymer Revolution</a:t>
            </a:r>
          </a:p>
        </p:txBody>
      </p:sp>
      <p:sp>
        <p:nvSpPr>
          <p:cNvPr id="55309" name="CuadroTexto 43"/>
          <p:cNvSpPr txBox="1">
            <a:spLocks noChangeArrowheads="1"/>
          </p:cNvSpPr>
          <p:nvPr/>
        </p:nvSpPr>
        <p:spPr bwMode="auto">
          <a:xfrm>
            <a:off x="6216650" y="6534150"/>
            <a:ext cx="2576513" cy="366713"/>
          </a:xfrm>
          <a:prstGeom prst="rect">
            <a:avLst/>
          </a:prstGeom>
          <a:noFill/>
          <a:ln w="9525">
            <a:noFill/>
            <a:miter lim="800000"/>
            <a:headEnd/>
            <a:tailEnd/>
          </a:ln>
        </p:spPr>
        <p:txBody>
          <a:bodyPr>
            <a:spAutoFit/>
          </a:bodyPr>
          <a:lstStyle/>
          <a:p>
            <a:r>
              <a:rPr lang="es-ES" dirty="0" smtClean="0">
                <a:solidFill>
                  <a:schemeClr val="bg1"/>
                </a:solidFill>
                <a:latin typeface="Calibri" pitchFamily="34" charset="0"/>
              </a:rPr>
              <a:t>.</a:t>
            </a:r>
            <a:endParaRPr lang="es-ES" dirty="0">
              <a:solidFill>
                <a:schemeClr val="bg1"/>
              </a:solidFill>
              <a:latin typeface="Calibri" pitchFamily="34" charset="0"/>
            </a:endParaRPr>
          </a:p>
        </p:txBody>
      </p:sp>
      <p:graphicFrame>
        <p:nvGraphicFramePr>
          <p:cNvPr id="10" name="Diagrama 9"/>
          <p:cNvGraphicFramePr/>
          <p:nvPr>
            <p:extLst>
              <p:ext uri="{D42A27DB-BD31-4B8C-83A1-F6EECF244321}">
                <p14:modId xmlns:p14="http://schemas.microsoft.com/office/powerpoint/2010/main" val="3528452028"/>
              </p:ext>
            </p:extLst>
          </p:nvPr>
        </p:nvGraphicFramePr>
        <p:xfrm>
          <a:off x="-872152" y="1132139"/>
          <a:ext cx="7420793" cy="50479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6" name="Imagen 25"/>
          <p:cNvPicPr>
            <a:picLocks noChangeAspect="1"/>
          </p:cNvPicPr>
          <p:nvPr/>
        </p:nvPicPr>
        <p:blipFill>
          <a:blip r:embed="rId9"/>
          <a:stretch>
            <a:fillRect/>
          </a:stretch>
        </p:blipFill>
        <p:spPr>
          <a:xfrm>
            <a:off x="5134431" y="3846631"/>
            <a:ext cx="3322628" cy="2241513"/>
          </a:xfrm>
          <a:prstGeom prst="rect">
            <a:avLst/>
          </a:prstGeom>
          <a:ln>
            <a:solidFill>
              <a:srgbClr val="2898D9"/>
            </a:solidFill>
          </a:ln>
        </p:spPr>
      </p:pic>
      <p:pic>
        <p:nvPicPr>
          <p:cNvPr id="27" name="Imagen 26"/>
          <p:cNvPicPr>
            <a:picLocks noChangeAspect="1"/>
          </p:cNvPicPr>
          <p:nvPr/>
        </p:nvPicPr>
        <p:blipFill>
          <a:blip r:embed="rId10"/>
          <a:stretch>
            <a:fillRect/>
          </a:stretch>
        </p:blipFill>
        <p:spPr>
          <a:xfrm>
            <a:off x="5134431" y="1354765"/>
            <a:ext cx="3322627" cy="2201925"/>
          </a:xfrm>
          <a:prstGeom prst="rect">
            <a:avLst/>
          </a:prstGeom>
          <a:ln>
            <a:solidFill>
              <a:srgbClr val="95C11E"/>
            </a:solidFill>
          </a:ln>
        </p:spPr>
      </p:pic>
      <p:sp>
        <p:nvSpPr>
          <p:cNvPr id="17" name="TextBox 11"/>
          <p:cNvSpPr txBox="1">
            <a:spLocks noChangeArrowheads="1"/>
          </p:cNvSpPr>
          <p:nvPr/>
        </p:nvSpPr>
        <p:spPr bwMode="auto">
          <a:xfrm>
            <a:off x="25400" y="6615113"/>
            <a:ext cx="3575050" cy="246221"/>
          </a:xfrm>
          <a:prstGeom prst="rect">
            <a:avLst/>
          </a:prstGeom>
          <a:noFill/>
          <a:ln w="9525">
            <a:noFill/>
            <a:miter lim="800000"/>
            <a:headEnd/>
            <a:tailEnd/>
          </a:ln>
        </p:spPr>
        <p:txBody>
          <a:bodyPr>
            <a:spAutoFit/>
          </a:bodyPr>
          <a:lstStyle/>
          <a:p>
            <a:r>
              <a:rPr lang="en-US" sz="1000" dirty="0">
                <a:solidFill>
                  <a:schemeClr val="bg1"/>
                </a:solidFill>
                <a:latin typeface="Myriad Pro"/>
                <a:ea typeface="ＭＳ Ｐゴシック"/>
                <a:cs typeface="ＭＳ Ｐゴシック"/>
              </a:rPr>
              <a:t>Closed Looped Cycle Production in the Americas (CLCPA)</a:t>
            </a:r>
            <a:endParaRPr lang="es-CO" sz="1000" dirty="0">
              <a:solidFill>
                <a:schemeClr val="bg1"/>
              </a:solidFill>
              <a:latin typeface="Myriad Pro"/>
              <a:ea typeface="ＭＳ Ｐゴシック"/>
              <a:cs typeface="Myriad Arabic"/>
            </a:endParaRPr>
          </a:p>
        </p:txBody>
      </p:sp>
      <p:pic>
        <p:nvPicPr>
          <p:cNvPr id="2" name="Imagen 1"/>
          <p:cNvPicPr>
            <a:picLocks noChangeAspect="1"/>
          </p:cNvPicPr>
          <p:nvPr/>
        </p:nvPicPr>
        <p:blipFill>
          <a:blip r:embed="rId11"/>
          <a:stretch>
            <a:fillRect/>
          </a:stretch>
        </p:blipFill>
        <p:spPr>
          <a:xfrm flipH="1">
            <a:off x="1242025" y="3846630"/>
            <a:ext cx="693035" cy="1233573"/>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25838" y="6629400"/>
            <a:ext cx="1960562" cy="228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5" name="Rectangle 4"/>
          <p:cNvSpPr/>
          <p:nvPr/>
        </p:nvSpPr>
        <p:spPr>
          <a:xfrm>
            <a:off x="0" y="6629400"/>
            <a:ext cx="3681413" cy="27146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8" name="Rectangle 7"/>
          <p:cNvSpPr/>
          <p:nvPr/>
        </p:nvSpPr>
        <p:spPr>
          <a:xfrm>
            <a:off x="5505450" y="6629400"/>
            <a:ext cx="3562350" cy="228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cxnSp>
        <p:nvCxnSpPr>
          <p:cNvPr id="2072" name="Straight Connector 2071"/>
          <p:cNvCxnSpPr/>
          <p:nvPr/>
        </p:nvCxnSpPr>
        <p:spPr>
          <a:xfrm flipV="1">
            <a:off x="76200" y="881063"/>
            <a:ext cx="3429000" cy="1587"/>
          </a:xfrm>
          <a:prstGeom prst="line">
            <a:avLst/>
          </a:prstGeom>
          <a:ln w="19050">
            <a:solidFill>
              <a:srgbClr val="DDDC00"/>
            </a:solidFill>
          </a:ln>
        </p:spPr>
        <p:style>
          <a:lnRef idx="1">
            <a:schemeClr val="accent1"/>
          </a:lnRef>
          <a:fillRef idx="0">
            <a:schemeClr val="accent1"/>
          </a:fillRef>
          <a:effectRef idx="0">
            <a:schemeClr val="accent1"/>
          </a:effectRef>
          <a:fontRef idx="minor">
            <a:schemeClr val="tx1"/>
          </a:fontRef>
        </p:style>
      </p:cxnSp>
      <p:cxnSp>
        <p:nvCxnSpPr>
          <p:cNvPr id="2076" name="Straight Connector 2075"/>
          <p:cNvCxnSpPr/>
          <p:nvPr/>
        </p:nvCxnSpPr>
        <p:spPr>
          <a:xfrm>
            <a:off x="3525838" y="881063"/>
            <a:ext cx="5541962" cy="0"/>
          </a:xfrm>
          <a:prstGeom prst="line">
            <a:avLst/>
          </a:prstGeom>
          <a:ln w="19050">
            <a:solidFill>
              <a:srgbClr val="DDDC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76200" y="854075"/>
            <a:ext cx="3429000" cy="0"/>
          </a:xfrm>
          <a:prstGeom prst="line">
            <a:avLst/>
          </a:prstGeom>
          <a:ln w="28575">
            <a:solidFill>
              <a:srgbClr val="95C11E"/>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525838" y="854075"/>
            <a:ext cx="5541962" cy="0"/>
          </a:xfrm>
          <a:prstGeom prst="line">
            <a:avLst/>
          </a:prstGeom>
          <a:ln w="28575">
            <a:solidFill>
              <a:srgbClr val="95C11E"/>
            </a:solidFill>
          </a:ln>
        </p:spPr>
        <p:style>
          <a:lnRef idx="1">
            <a:schemeClr val="accent1"/>
          </a:lnRef>
          <a:fillRef idx="0">
            <a:schemeClr val="accent1"/>
          </a:fillRef>
          <a:effectRef idx="0">
            <a:schemeClr val="accent1"/>
          </a:effectRef>
          <a:fontRef idx="minor">
            <a:schemeClr val="tx1"/>
          </a:fontRef>
        </p:style>
      </p:cxnSp>
      <p:pic>
        <p:nvPicPr>
          <p:cNvPr id="29706" name="Picture 84"/>
          <p:cNvPicPr>
            <a:picLocks noChangeAspect="1"/>
          </p:cNvPicPr>
          <p:nvPr/>
        </p:nvPicPr>
        <p:blipFill>
          <a:blip r:embed="rId3"/>
          <a:srcRect/>
          <a:stretch>
            <a:fillRect/>
          </a:stretch>
        </p:blipFill>
        <p:spPr bwMode="auto">
          <a:xfrm>
            <a:off x="7215188" y="65088"/>
            <a:ext cx="1884362" cy="712787"/>
          </a:xfrm>
          <a:prstGeom prst="rect">
            <a:avLst/>
          </a:prstGeom>
          <a:noFill/>
          <a:ln w="9525">
            <a:noFill/>
            <a:miter lim="800000"/>
            <a:headEnd/>
            <a:tailEnd/>
          </a:ln>
        </p:spPr>
      </p:pic>
      <p:sp>
        <p:nvSpPr>
          <p:cNvPr id="49" name="TextBox 48"/>
          <p:cNvSpPr txBox="1"/>
          <p:nvPr/>
        </p:nvSpPr>
        <p:spPr>
          <a:xfrm>
            <a:off x="76200" y="288925"/>
            <a:ext cx="6934200" cy="400110"/>
          </a:xfrm>
          <a:prstGeom prst="rect">
            <a:avLst/>
          </a:prstGeom>
          <a:noFill/>
        </p:spPr>
        <p:txBody>
          <a:bodyPr>
            <a:spAutoFit/>
          </a:bodyPr>
          <a:lstStyle/>
          <a:p>
            <a:pPr fontAlgn="auto">
              <a:spcBef>
                <a:spcPts val="0"/>
              </a:spcBef>
              <a:spcAft>
                <a:spcPts val="0"/>
              </a:spcAft>
              <a:defRPr/>
            </a:pPr>
            <a:r>
              <a:rPr lang="en-US" sz="2000" b="1" dirty="0">
                <a:solidFill>
                  <a:schemeClr val="tx1">
                    <a:lumMod val="50000"/>
                    <a:lumOff val="50000"/>
                  </a:schemeClr>
                </a:solidFill>
                <a:latin typeface="Myriad Pro" pitchFamily="34" charset="0"/>
              </a:rPr>
              <a:t>CLCPA Project in Trinidad and Tobago (ongoing)</a:t>
            </a:r>
          </a:p>
        </p:txBody>
      </p:sp>
      <p:sp>
        <p:nvSpPr>
          <p:cNvPr id="29708" name="Rectangle 13"/>
          <p:cNvSpPr>
            <a:spLocks noChangeArrowheads="1"/>
          </p:cNvSpPr>
          <p:nvPr/>
        </p:nvSpPr>
        <p:spPr bwMode="auto">
          <a:xfrm>
            <a:off x="2667000" y="1235075"/>
            <a:ext cx="6172200" cy="1816100"/>
          </a:xfrm>
          <a:prstGeom prst="rect">
            <a:avLst/>
          </a:prstGeom>
          <a:noFill/>
          <a:ln w="9525">
            <a:noFill/>
            <a:miter lim="800000"/>
            <a:headEnd/>
            <a:tailEnd/>
          </a:ln>
        </p:spPr>
        <p:txBody>
          <a:bodyPr>
            <a:spAutoFit/>
          </a:bodyPr>
          <a:lstStyle/>
          <a:p>
            <a:pPr algn="just"/>
            <a:r>
              <a:rPr lang="en-US" sz="1600" b="1" dirty="0">
                <a:solidFill>
                  <a:srgbClr val="95C11E"/>
                </a:solidFill>
                <a:latin typeface="Myriad Pro"/>
              </a:rPr>
              <a:t>Finding a sustainable alternative packaging to replace the Styrofoam containers </a:t>
            </a:r>
          </a:p>
          <a:p>
            <a:pPr algn="just"/>
            <a:r>
              <a:rPr lang="en-US" sz="1600" dirty="0">
                <a:solidFill>
                  <a:srgbClr val="7F7F7F"/>
                </a:solidFill>
                <a:latin typeface="Myriad Pro"/>
              </a:rPr>
              <a:t>Within the manufacturing sector the Printing and Packaging and the Food and Beverages are identified as the sub-sectors with the greatest potential for further growth and that warrant the Government</a:t>
            </a:r>
            <a:r>
              <a:rPr lang="ja-JP" altLang="en-US" sz="1600" dirty="0">
                <a:solidFill>
                  <a:srgbClr val="7F7F7F"/>
                </a:solidFill>
                <a:latin typeface="Myriad Pro"/>
                <a:cs typeface="ＭＳ Ｐゴシック"/>
              </a:rPr>
              <a:t>’</a:t>
            </a:r>
            <a:r>
              <a:rPr lang="en-US" sz="1600" dirty="0">
                <a:solidFill>
                  <a:srgbClr val="7F7F7F"/>
                </a:solidFill>
                <a:latin typeface="Myriad Pro"/>
              </a:rPr>
              <a:t>s attention and assistance from the CLCPA Program for their sustainable development.</a:t>
            </a:r>
            <a:endParaRPr lang="es-CR" sz="1600" dirty="0">
              <a:solidFill>
                <a:srgbClr val="7F7F7F"/>
              </a:solidFill>
              <a:latin typeface="Myriad Pro"/>
            </a:endParaRPr>
          </a:p>
        </p:txBody>
      </p:sp>
      <p:pic>
        <p:nvPicPr>
          <p:cNvPr id="29709" name="Picture 19" descr="bandera.png"/>
          <p:cNvPicPr>
            <a:picLocks noChangeAspect="1"/>
          </p:cNvPicPr>
          <p:nvPr/>
        </p:nvPicPr>
        <p:blipFill>
          <a:blip r:embed="rId4"/>
          <a:srcRect/>
          <a:stretch>
            <a:fillRect/>
          </a:stretch>
        </p:blipFill>
        <p:spPr bwMode="auto">
          <a:xfrm>
            <a:off x="417513" y="1497013"/>
            <a:ext cx="1949450" cy="1169987"/>
          </a:xfrm>
          <a:prstGeom prst="rect">
            <a:avLst/>
          </a:prstGeom>
          <a:noFill/>
          <a:ln w="9525">
            <a:noFill/>
            <a:miter lim="800000"/>
            <a:headEnd/>
            <a:tailEnd/>
          </a:ln>
        </p:spPr>
      </p:pic>
      <p:pic>
        <p:nvPicPr>
          <p:cNvPr id="29710" name="Picture 2"/>
          <p:cNvPicPr>
            <a:picLocks noChangeAspect="1" noChangeArrowheads="1"/>
          </p:cNvPicPr>
          <p:nvPr/>
        </p:nvPicPr>
        <p:blipFill>
          <a:blip r:embed="rId5"/>
          <a:srcRect/>
          <a:stretch>
            <a:fillRect/>
          </a:stretch>
        </p:blipFill>
        <p:spPr bwMode="auto">
          <a:xfrm>
            <a:off x="2819400" y="3130550"/>
            <a:ext cx="5905500" cy="3306763"/>
          </a:xfrm>
          <a:prstGeom prst="rect">
            <a:avLst/>
          </a:prstGeom>
          <a:noFill/>
          <a:ln w="9525">
            <a:noFill/>
            <a:miter lim="800000"/>
            <a:headEnd/>
            <a:tailEnd/>
          </a:ln>
        </p:spPr>
      </p:pic>
      <p:sp>
        <p:nvSpPr>
          <p:cNvPr id="16" name="TextBox 11"/>
          <p:cNvSpPr txBox="1">
            <a:spLocks noChangeArrowheads="1"/>
          </p:cNvSpPr>
          <p:nvPr/>
        </p:nvSpPr>
        <p:spPr bwMode="auto">
          <a:xfrm>
            <a:off x="25400" y="6615113"/>
            <a:ext cx="3575050" cy="246221"/>
          </a:xfrm>
          <a:prstGeom prst="rect">
            <a:avLst/>
          </a:prstGeom>
          <a:noFill/>
          <a:ln w="9525">
            <a:noFill/>
            <a:miter lim="800000"/>
            <a:headEnd/>
            <a:tailEnd/>
          </a:ln>
        </p:spPr>
        <p:txBody>
          <a:bodyPr>
            <a:spAutoFit/>
          </a:bodyPr>
          <a:lstStyle/>
          <a:p>
            <a:r>
              <a:rPr lang="en-US" sz="1000" dirty="0">
                <a:solidFill>
                  <a:schemeClr val="bg1"/>
                </a:solidFill>
                <a:latin typeface="Myriad Pro"/>
                <a:ea typeface="ＭＳ Ｐゴシック"/>
                <a:cs typeface="ＭＳ Ｐゴシック"/>
              </a:rPr>
              <a:t>Closed Looped Cycle Production in the Americas (CLCPA)</a:t>
            </a:r>
            <a:endParaRPr lang="es-CO" sz="1000" dirty="0">
              <a:solidFill>
                <a:schemeClr val="bg1"/>
              </a:solidFill>
              <a:latin typeface="Myriad Pro"/>
              <a:ea typeface="ＭＳ Ｐゴシック"/>
              <a:cs typeface="Myriad Arabic"/>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25838" y="6629400"/>
            <a:ext cx="1960562" cy="228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5" name="Rectangle 4"/>
          <p:cNvSpPr/>
          <p:nvPr/>
        </p:nvSpPr>
        <p:spPr>
          <a:xfrm>
            <a:off x="76200" y="6629400"/>
            <a:ext cx="3429000" cy="2286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8" name="Rectangle 7"/>
          <p:cNvSpPr/>
          <p:nvPr/>
        </p:nvSpPr>
        <p:spPr>
          <a:xfrm>
            <a:off x="5505450" y="6629400"/>
            <a:ext cx="3562350" cy="228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cxnSp>
        <p:nvCxnSpPr>
          <p:cNvPr id="2072" name="Straight Connector 2071"/>
          <p:cNvCxnSpPr/>
          <p:nvPr/>
        </p:nvCxnSpPr>
        <p:spPr>
          <a:xfrm flipV="1">
            <a:off x="76200" y="881063"/>
            <a:ext cx="3429000" cy="1587"/>
          </a:xfrm>
          <a:prstGeom prst="line">
            <a:avLst/>
          </a:prstGeom>
          <a:ln w="19050">
            <a:solidFill>
              <a:srgbClr val="DDDC00"/>
            </a:solidFill>
          </a:ln>
        </p:spPr>
        <p:style>
          <a:lnRef idx="1">
            <a:schemeClr val="accent1"/>
          </a:lnRef>
          <a:fillRef idx="0">
            <a:schemeClr val="accent1"/>
          </a:fillRef>
          <a:effectRef idx="0">
            <a:schemeClr val="accent1"/>
          </a:effectRef>
          <a:fontRef idx="minor">
            <a:schemeClr val="tx1"/>
          </a:fontRef>
        </p:style>
      </p:cxnSp>
      <p:cxnSp>
        <p:nvCxnSpPr>
          <p:cNvPr id="2076" name="Straight Connector 2075"/>
          <p:cNvCxnSpPr/>
          <p:nvPr/>
        </p:nvCxnSpPr>
        <p:spPr>
          <a:xfrm>
            <a:off x="3525838" y="881063"/>
            <a:ext cx="5541962" cy="0"/>
          </a:xfrm>
          <a:prstGeom prst="line">
            <a:avLst/>
          </a:prstGeom>
          <a:ln w="19050">
            <a:solidFill>
              <a:srgbClr val="DDDC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76200" y="854075"/>
            <a:ext cx="3429000" cy="0"/>
          </a:xfrm>
          <a:prstGeom prst="line">
            <a:avLst/>
          </a:prstGeom>
          <a:ln w="28575">
            <a:solidFill>
              <a:srgbClr val="95C11E"/>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525838" y="854075"/>
            <a:ext cx="5541962" cy="0"/>
          </a:xfrm>
          <a:prstGeom prst="line">
            <a:avLst/>
          </a:prstGeom>
          <a:ln w="28575">
            <a:solidFill>
              <a:srgbClr val="95C11E"/>
            </a:solidFill>
          </a:ln>
        </p:spPr>
        <p:style>
          <a:lnRef idx="1">
            <a:schemeClr val="accent1"/>
          </a:lnRef>
          <a:fillRef idx="0">
            <a:schemeClr val="accent1"/>
          </a:fillRef>
          <a:effectRef idx="0">
            <a:schemeClr val="accent1"/>
          </a:effectRef>
          <a:fontRef idx="minor">
            <a:schemeClr val="tx1"/>
          </a:fontRef>
        </p:style>
      </p:cxnSp>
      <p:pic>
        <p:nvPicPr>
          <p:cNvPr id="25611" name="Picture 8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15188" y="65088"/>
            <a:ext cx="188436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Box 48"/>
          <p:cNvSpPr txBox="1"/>
          <p:nvPr/>
        </p:nvSpPr>
        <p:spPr>
          <a:xfrm>
            <a:off x="76200" y="288925"/>
            <a:ext cx="6934200" cy="400050"/>
          </a:xfrm>
          <a:prstGeom prst="rect">
            <a:avLst/>
          </a:prstGeom>
          <a:noFill/>
        </p:spPr>
        <p:txBody>
          <a:bodyPr>
            <a:spAutoFit/>
          </a:bodyPr>
          <a:lstStyle/>
          <a:p>
            <a:pPr fontAlgn="auto">
              <a:spcBef>
                <a:spcPts val="0"/>
              </a:spcBef>
              <a:spcAft>
                <a:spcPts val="0"/>
              </a:spcAft>
              <a:defRPr/>
            </a:pPr>
            <a:r>
              <a:rPr lang="en-US" sz="2000" b="1" dirty="0" smtClean="0">
                <a:solidFill>
                  <a:schemeClr val="tx1">
                    <a:lumMod val="50000"/>
                    <a:lumOff val="50000"/>
                  </a:schemeClr>
                </a:solidFill>
                <a:latin typeface="Myriad Pro" pitchFamily="34" charset="0"/>
                <a:ea typeface="+mn-ea"/>
                <a:cs typeface="+mn-cs"/>
              </a:rPr>
              <a:t>Contact information</a:t>
            </a:r>
            <a:endParaRPr lang="en-US" sz="2000" b="1" dirty="0">
              <a:solidFill>
                <a:schemeClr val="tx1">
                  <a:lumMod val="50000"/>
                  <a:lumOff val="50000"/>
                </a:schemeClr>
              </a:solidFill>
              <a:latin typeface="Myriad Pro" pitchFamily="34" charset="0"/>
              <a:ea typeface="+mn-ea"/>
              <a:cs typeface="+mn-cs"/>
            </a:endParaRPr>
          </a:p>
        </p:txBody>
      </p:sp>
      <p:sp>
        <p:nvSpPr>
          <p:cNvPr id="25613" name="Text Box 5"/>
          <p:cNvSpPr txBox="1">
            <a:spLocks noChangeArrowheads="1"/>
          </p:cNvSpPr>
          <p:nvPr/>
        </p:nvSpPr>
        <p:spPr bwMode="auto">
          <a:xfrm>
            <a:off x="514350" y="3808413"/>
            <a:ext cx="5701426" cy="17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s-CO" sz="1800" dirty="0">
                <a:latin typeface="Myriad Pro" charset="0"/>
              </a:rPr>
              <a:t>Section of </a:t>
            </a:r>
            <a:r>
              <a:rPr lang="es-CO" sz="1800" dirty="0" smtClean="0">
                <a:latin typeface="Myriad Pro" charset="0"/>
              </a:rPr>
              <a:t>Sustainabe Energía </a:t>
            </a:r>
          </a:p>
          <a:p>
            <a:r>
              <a:rPr lang="es-CO" sz="1800" dirty="0" smtClean="0">
                <a:latin typeface="Myriad Pro" charset="0"/>
              </a:rPr>
              <a:t>Deparment of Sustainable Development - DDS</a:t>
            </a:r>
            <a:endParaRPr lang="es-CO" sz="1800" dirty="0">
              <a:latin typeface="Myriad Pro" charset="0"/>
            </a:endParaRPr>
          </a:p>
          <a:p>
            <a:r>
              <a:rPr lang="es-CO" sz="1800" dirty="0" smtClean="0">
                <a:latin typeface="Myriad Pro" charset="0"/>
              </a:rPr>
              <a:t>Executive Secretariat for Integral Development - </a:t>
            </a:r>
            <a:r>
              <a:rPr lang="es-CO" sz="1800" dirty="0">
                <a:latin typeface="Myriad Pro" charset="0"/>
              </a:rPr>
              <a:t>SEDI</a:t>
            </a:r>
            <a:endParaRPr lang="es-CO" sz="1800" b="1" dirty="0">
              <a:latin typeface="Myriad Pro" charset="0"/>
            </a:endParaRPr>
          </a:p>
          <a:p>
            <a:r>
              <a:rPr lang="en-US" sz="1800" b="1" dirty="0">
                <a:solidFill>
                  <a:srgbClr val="DDDC00"/>
                </a:solidFill>
                <a:latin typeface="Myriad Pro" charset="0"/>
              </a:rPr>
              <a:t>Organization of American States</a:t>
            </a:r>
            <a:endParaRPr lang="en-US" sz="1800" dirty="0">
              <a:solidFill>
                <a:srgbClr val="DDDC00"/>
              </a:solidFill>
              <a:latin typeface="Myriad Pro" charset="0"/>
            </a:endParaRPr>
          </a:p>
          <a:p>
            <a:r>
              <a:rPr lang="en-US" sz="1800" dirty="0">
                <a:solidFill>
                  <a:srgbClr val="969696"/>
                </a:solidFill>
                <a:latin typeface="Myriad Pro" charset="0"/>
              </a:rPr>
              <a:t>1889 F St. N.W. Washington, D.C. 20006, USA</a:t>
            </a:r>
          </a:p>
          <a:p>
            <a:r>
              <a:rPr lang="en-US" sz="1800" b="1" dirty="0">
                <a:solidFill>
                  <a:srgbClr val="FF6600"/>
                </a:solidFill>
                <a:latin typeface="Myriad Pro" charset="0"/>
                <a:hlinkClick r:id="rId4"/>
              </a:rPr>
              <a:t>www.oas.org/dsd</a:t>
            </a:r>
            <a:r>
              <a:rPr lang="en-US" sz="1800" b="1" dirty="0">
                <a:solidFill>
                  <a:srgbClr val="FF6600"/>
                </a:solidFill>
                <a:latin typeface="Myriad Pro" charset="0"/>
              </a:rPr>
              <a:t>   </a:t>
            </a:r>
          </a:p>
        </p:txBody>
      </p:sp>
      <p:sp>
        <p:nvSpPr>
          <p:cNvPr id="25614" name="Rectangle 20"/>
          <p:cNvSpPr>
            <a:spLocks noChangeArrowheads="1"/>
          </p:cNvSpPr>
          <p:nvPr/>
        </p:nvSpPr>
        <p:spPr bwMode="auto">
          <a:xfrm>
            <a:off x="514350" y="1438275"/>
            <a:ext cx="497205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CO" sz="2000" b="1" dirty="0">
                <a:solidFill>
                  <a:srgbClr val="2EAAE1"/>
                </a:solidFill>
                <a:latin typeface="Myriad Pro" charset="0"/>
              </a:rPr>
              <a:t>ing. Kevin de Cuba, MSc.</a:t>
            </a:r>
          </a:p>
          <a:p>
            <a:r>
              <a:rPr lang="es-CO" dirty="0" smtClean="0">
                <a:solidFill>
                  <a:srgbClr val="95C11E"/>
                </a:solidFill>
                <a:latin typeface="Myriad Pro" charset="0"/>
              </a:rPr>
              <a:t>Program Manager</a:t>
            </a:r>
            <a:endParaRPr lang="es-CO" dirty="0">
              <a:solidFill>
                <a:srgbClr val="95C11E"/>
              </a:solidFill>
              <a:latin typeface="Myriad Pro" charset="0"/>
            </a:endParaRPr>
          </a:p>
          <a:p>
            <a:r>
              <a:rPr lang="es-CO" dirty="0" smtClean="0">
                <a:solidFill>
                  <a:srgbClr val="95C11E"/>
                </a:solidFill>
                <a:latin typeface="Myriad Pro" charset="0"/>
              </a:rPr>
              <a:t>Closed Looped Cycle Production in the Americas</a:t>
            </a:r>
            <a:endParaRPr lang="es-CO" dirty="0">
              <a:solidFill>
                <a:srgbClr val="95C11E"/>
              </a:solidFill>
              <a:latin typeface="Myriad Pro" charset="0"/>
            </a:endParaRPr>
          </a:p>
          <a:p>
            <a:endParaRPr lang="es-CO" b="1" dirty="0">
              <a:solidFill>
                <a:srgbClr val="000099"/>
              </a:solidFill>
              <a:latin typeface="Myriad Pro" charset="0"/>
            </a:endParaRPr>
          </a:p>
          <a:p>
            <a:r>
              <a:rPr lang="es-CO" dirty="0">
                <a:latin typeface="Myriad Pro" charset="0"/>
              </a:rPr>
              <a:t>T: +1-202-370-4601</a:t>
            </a:r>
          </a:p>
          <a:p>
            <a:r>
              <a:rPr lang="es-CO" dirty="0">
                <a:latin typeface="Myriad Pro" charset="0"/>
              </a:rPr>
              <a:t>E: </a:t>
            </a:r>
            <a:r>
              <a:rPr lang="es-CO" dirty="0">
                <a:latin typeface="Myriad Pro" charset="0"/>
                <a:hlinkClick r:id="rId5"/>
              </a:rPr>
              <a:t>kdecuba@oas.org</a:t>
            </a:r>
            <a:r>
              <a:rPr lang="es-CO" dirty="0">
                <a:latin typeface="Myriad Pro" charset="0"/>
              </a:rPr>
              <a:t> </a:t>
            </a:r>
          </a:p>
        </p:txBody>
      </p:sp>
      <p:sp>
        <p:nvSpPr>
          <p:cNvPr id="25615" name="Rectangle 8"/>
          <p:cNvSpPr>
            <a:spLocks noChangeArrowheads="1"/>
          </p:cNvSpPr>
          <p:nvPr/>
        </p:nvSpPr>
        <p:spPr bwMode="auto">
          <a:xfrm>
            <a:off x="6138863" y="1438275"/>
            <a:ext cx="2943225"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_tradnl" sz="1400" b="1" dirty="0">
                <a:solidFill>
                  <a:srgbClr val="000099"/>
                </a:solidFill>
              </a:rPr>
              <a:t>Director DDS</a:t>
            </a:r>
          </a:p>
          <a:p>
            <a:r>
              <a:rPr lang="en-US" sz="1400" dirty="0"/>
              <a:t>Cletus Springer</a:t>
            </a:r>
          </a:p>
          <a:p>
            <a:r>
              <a:rPr lang="en-US" sz="1400" dirty="0">
                <a:hlinkClick r:id="rId6"/>
              </a:rPr>
              <a:t>cspringer@oas.org</a:t>
            </a:r>
            <a:endParaRPr lang="en-US" sz="1400" dirty="0"/>
          </a:p>
          <a:p>
            <a:endParaRPr lang="es-ES_tradnl" sz="1400" b="1" dirty="0">
              <a:solidFill>
                <a:srgbClr val="000099"/>
              </a:solidFill>
            </a:endParaRPr>
          </a:p>
          <a:p>
            <a:r>
              <a:rPr lang="en-US" sz="1400" b="1" dirty="0" smtClean="0">
                <a:solidFill>
                  <a:srgbClr val="000099"/>
                </a:solidFill>
              </a:rPr>
              <a:t>CLCP Team</a:t>
            </a:r>
            <a:endParaRPr lang="en-US" sz="1400" b="1" dirty="0">
              <a:solidFill>
                <a:srgbClr val="000099"/>
              </a:solidFill>
            </a:endParaRPr>
          </a:p>
          <a:p>
            <a:endParaRPr lang="en-US" sz="1400" dirty="0"/>
          </a:p>
          <a:p>
            <a:r>
              <a:rPr lang="en-US" sz="1400" dirty="0"/>
              <a:t>Ruben Contreras</a:t>
            </a:r>
          </a:p>
          <a:p>
            <a:r>
              <a:rPr lang="en-US" sz="1400" dirty="0">
                <a:hlinkClick r:id="rId7"/>
              </a:rPr>
              <a:t>rcontreras@oas.org</a:t>
            </a:r>
            <a:r>
              <a:rPr lang="en-US" sz="1400" dirty="0"/>
              <a:t> </a:t>
            </a:r>
          </a:p>
          <a:p>
            <a:endParaRPr lang="en-US" sz="1400" dirty="0"/>
          </a:p>
          <a:p>
            <a:r>
              <a:rPr lang="en-US" sz="1400" dirty="0" err="1"/>
              <a:t>Bibiana</a:t>
            </a:r>
            <a:r>
              <a:rPr lang="en-US" sz="1400" dirty="0"/>
              <a:t> Serna</a:t>
            </a:r>
          </a:p>
          <a:p>
            <a:r>
              <a:rPr lang="en-US" sz="1400" dirty="0">
                <a:hlinkClick r:id="rId8"/>
              </a:rPr>
              <a:t>bserna@oas.org</a:t>
            </a:r>
            <a:endParaRPr lang="en-US" sz="1400" dirty="0"/>
          </a:p>
          <a:p>
            <a:endParaRPr lang="en-US" sz="1400" dirty="0"/>
          </a:p>
          <a:p>
            <a:r>
              <a:rPr lang="en-US" sz="1400" dirty="0"/>
              <a:t>Andrea Herrera</a:t>
            </a:r>
          </a:p>
          <a:p>
            <a:r>
              <a:rPr lang="en-US" sz="1400" dirty="0">
                <a:hlinkClick r:id="rId9"/>
              </a:rPr>
              <a:t>jaherrera@oas.org</a:t>
            </a:r>
            <a:r>
              <a:rPr lang="en-US" sz="1400" dirty="0"/>
              <a:t> </a:t>
            </a:r>
          </a:p>
          <a:p>
            <a:endParaRPr lang="en-US" sz="1400" dirty="0"/>
          </a:p>
          <a:p>
            <a:r>
              <a:rPr lang="en-US" sz="1400" dirty="0"/>
              <a:t>Charlene </a:t>
            </a:r>
            <a:r>
              <a:rPr lang="en-US" sz="1400" dirty="0" err="1"/>
              <a:t>Solozano</a:t>
            </a:r>
            <a:endParaRPr lang="en-US" sz="1400" dirty="0"/>
          </a:p>
          <a:p>
            <a:r>
              <a:rPr lang="en-US" sz="1400" dirty="0">
                <a:hlinkClick r:id="rId10"/>
              </a:rPr>
              <a:t>csolozano@oas.org</a:t>
            </a:r>
            <a:r>
              <a:rPr lang="en-US" sz="1400" dirty="0"/>
              <a:t> </a:t>
            </a:r>
          </a:p>
          <a:p>
            <a:endParaRPr lang="en-US" sz="1400" dirty="0"/>
          </a:p>
          <a:p>
            <a:r>
              <a:rPr lang="en-US" sz="1400" dirty="0"/>
              <a:t>Rosy </a:t>
            </a:r>
            <a:r>
              <a:rPr lang="en-US" sz="1400" dirty="0" err="1"/>
              <a:t>Arbieto</a:t>
            </a:r>
            <a:endParaRPr lang="en-US" sz="1400" dirty="0"/>
          </a:p>
          <a:p>
            <a:r>
              <a:rPr lang="en-US" sz="1400" dirty="0">
                <a:hlinkClick r:id="rId11"/>
              </a:rPr>
              <a:t>rarbieto@oas.org</a:t>
            </a:r>
            <a:r>
              <a:rPr lang="en-US" sz="1400" dirty="0"/>
              <a:t> </a:t>
            </a:r>
          </a:p>
          <a:p>
            <a:endParaRPr lang="en-US" sz="1400" dirty="0"/>
          </a:p>
          <a:p>
            <a:r>
              <a:rPr lang="en-US" sz="1400" dirty="0"/>
              <a:t>Walter Araya</a:t>
            </a:r>
          </a:p>
          <a:p>
            <a:r>
              <a:rPr lang="nl-NL" sz="1400" dirty="0">
                <a:hlinkClick r:id="rId12"/>
              </a:rPr>
              <a:t>Walter_araya@hotmail.com</a:t>
            </a:r>
            <a:r>
              <a:rPr lang="nl-NL" sz="1400" dirty="0"/>
              <a:t> </a:t>
            </a:r>
            <a:endParaRPr lang="en-US" sz="1400" dirty="0"/>
          </a:p>
        </p:txBody>
      </p:sp>
      <p:sp>
        <p:nvSpPr>
          <p:cNvPr id="16" name="TextBox 11"/>
          <p:cNvSpPr txBox="1">
            <a:spLocks noChangeArrowheads="1"/>
          </p:cNvSpPr>
          <p:nvPr/>
        </p:nvSpPr>
        <p:spPr bwMode="auto">
          <a:xfrm>
            <a:off x="25400" y="6615113"/>
            <a:ext cx="3575050" cy="246221"/>
          </a:xfrm>
          <a:prstGeom prst="rect">
            <a:avLst/>
          </a:prstGeom>
          <a:noFill/>
          <a:ln w="9525">
            <a:noFill/>
            <a:miter lim="800000"/>
            <a:headEnd/>
            <a:tailEnd/>
          </a:ln>
        </p:spPr>
        <p:txBody>
          <a:bodyPr>
            <a:spAutoFit/>
          </a:bodyPr>
          <a:lstStyle/>
          <a:p>
            <a:r>
              <a:rPr lang="en-US" sz="1000" dirty="0">
                <a:solidFill>
                  <a:schemeClr val="bg1"/>
                </a:solidFill>
                <a:latin typeface="Myriad Pro"/>
                <a:ea typeface="ＭＳ Ｐゴシック"/>
                <a:cs typeface="ＭＳ Ｐゴシック"/>
              </a:rPr>
              <a:t>Closed Looped Cycle Production in the Americas (CLCPA)</a:t>
            </a:r>
            <a:endParaRPr lang="es-CO" sz="1000" dirty="0">
              <a:solidFill>
                <a:schemeClr val="bg1"/>
              </a:solidFill>
              <a:latin typeface="Myriad Pro"/>
              <a:ea typeface="ＭＳ Ｐゴシック"/>
              <a:cs typeface="Myriad Arabic"/>
            </a:endParaRPr>
          </a:p>
        </p:txBody>
      </p:sp>
    </p:spTree>
    <p:extLst>
      <p:ext uri="{BB962C8B-B14F-4D97-AF65-F5344CB8AC3E}">
        <p14:creationId xmlns:p14="http://schemas.microsoft.com/office/powerpoint/2010/main" val="12566599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25838" y="6629400"/>
            <a:ext cx="1960562" cy="228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5" name="Rectangle 4"/>
          <p:cNvSpPr/>
          <p:nvPr/>
        </p:nvSpPr>
        <p:spPr>
          <a:xfrm>
            <a:off x="76200" y="6629400"/>
            <a:ext cx="3429000" cy="2286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8" name="Rectangle 7"/>
          <p:cNvSpPr/>
          <p:nvPr/>
        </p:nvSpPr>
        <p:spPr>
          <a:xfrm>
            <a:off x="5505450" y="6629400"/>
            <a:ext cx="3562350" cy="228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cxnSp>
        <p:nvCxnSpPr>
          <p:cNvPr id="2072" name="Straight Connector 2071"/>
          <p:cNvCxnSpPr/>
          <p:nvPr/>
        </p:nvCxnSpPr>
        <p:spPr>
          <a:xfrm flipV="1">
            <a:off x="76200" y="881063"/>
            <a:ext cx="3429000" cy="1587"/>
          </a:xfrm>
          <a:prstGeom prst="line">
            <a:avLst/>
          </a:prstGeom>
          <a:ln w="19050">
            <a:solidFill>
              <a:srgbClr val="DDDC00"/>
            </a:solidFill>
          </a:ln>
        </p:spPr>
        <p:style>
          <a:lnRef idx="1">
            <a:schemeClr val="accent1"/>
          </a:lnRef>
          <a:fillRef idx="0">
            <a:schemeClr val="accent1"/>
          </a:fillRef>
          <a:effectRef idx="0">
            <a:schemeClr val="accent1"/>
          </a:effectRef>
          <a:fontRef idx="minor">
            <a:schemeClr val="tx1"/>
          </a:fontRef>
        </p:style>
      </p:cxnSp>
      <p:cxnSp>
        <p:nvCxnSpPr>
          <p:cNvPr id="2076" name="Straight Connector 2075"/>
          <p:cNvCxnSpPr/>
          <p:nvPr/>
        </p:nvCxnSpPr>
        <p:spPr>
          <a:xfrm>
            <a:off x="3525838" y="881063"/>
            <a:ext cx="5541962" cy="0"/>
          </a:xfrm>
          <a:prstGeom prst="line">
            <a:avLst/>
          </a:prstGeom>
          <a:ln w="19050">
            <a:solidFill>
              <a:srgbClr val="DDDC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76200" y="854075"/>
            <a:ext cx="3429000" cy="0"/>
          </a:xfrm>
          <a:prstGeom prst="line">
            <a:avLst/>
          </a:prstGeom>
          <a:ln w="28575">
            <a:solidFill>
              <a:srgbClr val="95C11E"/>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525838" y="854075"/>
            <a:ext cx="5541962" cy="0"/>
          </a:xfrm>
          <a:prstGeom prst="line">
            <a:avLst/>
          </a:prstGeom>
          <a:ln w="28575">
            <a:solidFill>
              <a:srgbClr val="95C11E"/>
            </a:solidFill>
          </a:ln>
        </p:spPr>
        <p:style>
          <a:lnRef idx="1">
            <a:schemeClr val="accent1"/>
          </a:lnRef>
          <a:fillRef idx="0">
            <a:schemeClr val="accent1"/>
          </a:fillRef>
          <a:effectRef idx="0">
            <a:schemeClr val="accent1"/>
          </a:effectRef>
          <a:fontRef idx="minor">
            <a:schemeClr val="tx1"/>
          </a:fontRef>
        </p:style>
      </p:cxnSp>
      <p:pic>
        <p:nvPicPr>
          <p:cNvPr id="32778" name="Picture 84"/>
          <p:cNvPicPr>
            <a:picLocks noChangeAspect="1"/>
          </p:cNvPicPr>
          <p:nvPr/>
        </p:nvPicPr>
        <p:blipFill>
          <a:blip r:embed="rId3"/>
          <a:srcRect/>
          <a:stretch>
            <a:fillRect/>
          </a:stretch>
        </p:blipFill>
        <p:spPr bwMode="auto">
          <a:xfrm>
            <a:off x="7215188" y="65088"/>
            <a:ext cx="1884362" cy="712787"/>
          </a:xfrm>
          <a:prstGeom prst="rect">
            <a:avLst/>
          </a:prstGeom>
          <a:noFill/>
          <a:ln w="9525">
            <a:noFill/>
            <a:miter lim="800000"/>
            <a:headEnd/>
            <a:tailEnd/>
          </a:ln>
        </p:spPr>
      </p:pic>
      <p:sp>
        <p:nvSpPr>
          <p:cNvPr id="32779" name="TextBox 48"/>
          <p:cNvSpPr txBox="1">
            <a:spLocks noChangeArrowheads="1"/>
          </p:cNvSpPr>
          <p:nvPr/>
        </p:nvSpPr>
        <p:spPr bwMode="auto">
          <a:xfrm>
            <a:off x="76200" y="223838"/>
            <a:ext cx="8013700" cy="579437"/>
          </a:xfrm>
          <a:prstGeom prst="rect">
            <a:avLst/>
          </a:prstGeom>
          <a:noFill/>
          <a:ln w="9525">
            <a:noFill/>
            <a:miter lim="800000"/>
            <a:headEnd/>
            <a:tailEnd/>
          </a:ln>
        </p:spPr>
        <p:txBody>
          <a:bodyPr>
            <a:spAutoFit/>
          </a:bodyPr>
          <a:lstStyle/>
          <a:p>
            <a:r>
              <a:rPr lang="en-US" sz="3200" b="1">
                <a:solidFill>
                  <a:srgbClr val="7F7F7F"/>
                </a:solidFill>
                <a:latin typeface="Myriad Pro"/>
              </a:rPr>
              <a:t>T&amp;T Local Context</a:t>
            </a:r>
          </a:p>
        </p:txBody>
      </p:sp>
      <p:sp>
        <p:nvSpPr>
          <p:cNvPr id="32780" name="CuadroTexto 43"/>
          <p:cNvSpPr txBox="1">
            <a:spLocks noChangeArrowheads="1"/>
          </p:cNvSpPr>
          <p:nvPr/>
        </p:nvSpPr>
        <p:spPr bwMode="auto">
          <a:xfrm>
            <a:off x="6216650" y="6534150"/>
            <a:ext cx="2576513" cy="276999"/>
          </a:xfrm>
          <a:prstGeom prst="rect">
            <a:avLst/>
          </a:prstGeom>
          <a:noFill/>
          <a:ln w="9525">
            <a:noFill/>
            <a:miter lim="800000"/>
            <a:headEnd/>
            <a:tailEnd/>
          </a:ln>
        </p:spPr>
        <p:txBody>
          <a:bodyPr>
            <a:spAutoFit/>
          </a:bodyPr>
          <a:lstStyle/>
          <a:p>
            <a:r>
              <a:rPr lang="es-ES" sz="1200" dirty="0">
                <a:solidFill>
                  <a:schemeClr val="bg1"/>
                </a:solidFill>
                <a:latin typeface="Calibri" pitchFamily="34" charset="0"/>
              </a:rPr>
              <a:t>http://</a:t>
            </a:r>
            <a:r>
              <a:rPr lang="es-ES" sz="1200" dirty="0" err="1">
                <a:solidFill>
                  <a:schemeClr val="bg1"/>
                </a:solidFill>
                <a:latin typeface="Calibri" pitchFamily="34" charset="0"/>
              </a:rPr>
              <a:t>www.dnvgl.com</a:t>
            </a:r>
            <a:endParaRPr lang="es-ES" sz="1200" dirty="0">
              <a:solidFill>
                <a:schemeClr val="bg1"/>
              </a:solidFill>
              <a:latin typeface="Calibri" pitchFamily="34" charset="0"/>
            </a:endParaRPr>
          </a:p>
        </p:txBody>
      </p:sp>
      <p:pic>
        <p:nvPicPr>
          <p:cNvPr id="32781" name="Gráfico 29"/>
          <p:cNvPicPr>
            <a:picLocks noChangeArrowheads="1"/>
          </p:cNvPicPr>
          <p:nvPr/>
        </p:nvPicPr>
        <p:blipFill>
          <a:blip r:embed="rId4"/>
          <a:srcRect b="-75"/>
          <a:stretch>
            <a:fillRect/>
          </a:stretch>
        </p:blipFill>
        <p:spPr bwMode="auto">
          <a:xfrm>
            <a:off x="450850" y="1520825"/>
            <a:ext cx="4062413" cy="2306638"/>
          </a:xfrm>
          <a:prstGeom prst="rect">
            <a:avLst/>
          </a:prstGeom>
          <a:noFill/>
          <a:ln w="9525">
            <a:noFill/>
            <a:miter lim="800000"/>
            <a:headEnd/>
            <a:tailEnd/>
          </a:ln>
        </p:spPr>
      </p:pic>
      <p:pic>
        <p:nvPicPr>
          <p:cNvPr id="32782" name="Imagen 8"/>
          <p:cNvPicPr>
            <a:picLocks noChangeAspect="1" noChangeArrowheads="1"/>
          </p:cNvPicPr>
          <p:nvPr/>
        </p:nvPicPr>
        <p:blipFill>
          <a:blip r:embed="rId5"/>
          <a:srcRect/>
          <a:stretch>
            <a:fillRect/>
          </a:stretch>
        </p:blipFill>
        <p:spPr bwMode="auto">
          <a:xfrm>
            <a:off x="450850" y="3827463"/>
            <a:ext cx="4062413" cy="2386012"/>
          </a:xfrm>
          <a:prstGeom prst="rect">
            <a:avLst/>
          </a:prstGeom>
          <a:noFill/>
          <a:ln w="9525">
            <a:noFill/>
            <a:miter lim="800000"/>
            <a:headEnd/>
            <a:tailEnd/>
          </a:ln>
        </p:spPr>
      </p:pic>
      <p:sp>
        <p:nvSpPr>
          <p:cNvPr id="32783" name="Rectangle 26"/>
          <p:cNvSpPr>
            <a:spLocks/>
          </p:cNvSpPr>
          <p:nvPr/>
        </p:nvSpPr>
        <p:spPr bwMode="auto">
          <a:xfrm>
            <a:off x="5043488" y="1638300"/>
            <a:ext cx="3749675" cy="4459288"/>
          </a:xfrm>
          <a:prstGeom prst="rect">
            <a:avLst/>
          </a:prstGeom>
          <a:noFill/>
          <a:ln w="9525">
            <a:noFill/>
            <a:miter lim="800000"/>
            <a:headEnd/>
            <a:tailEnd/>
          </a:ln>
        </p:spPr>
        <p:txBody>
          <a:bodyPr/>
          <a:lstStyle/>
          <a:p>
            <a:pPr marL="342900" indent="-342900" eaLnBrk="0" hangingPunct="0">
              <a:spcBef>
                <a:spcPct val="20000"/>
              </a:spcBef>
              <a:buFont typeface="Arial" charset="0"/>
              <a:buChar char="•"/>
            </a:pPr>
            <a:r>
              <a:rPr lang="en-US" sz="1400" dirty="0">
                <a:latin typeface="Calibri" pitchFamily="34" charset="0"/>
              </a:rPr>
              <a:t>Waste generation per capital in T&amp;T @2 kg.</a:t>
            </a:r>
          </a:p>
          <a:p>
            <a:pPr marL="342900" indent="-342900" eaLnBrk="0" hangingPunct="0">
              <a:spcBef>
                <a:spcPct val="20000"/>
              </a:spcBef>
              <a:buFont typeface="Arial" charset="0"/>
              <a:buChar char="•"/>
            </a:pPr>
            <a:r>
              <a:rPr lang="en-US" sz="1400" dirty="0">
                <a:latin typeface="Calibri" pitchFamily="34" charset="0"/>
              </a:rPr>
              <a:t>Characterization 2012: Paper and paper board 28%, </a:t>
            </a:r>
            <a:r>
              <a:rPr lang="en-US" sz="1400" b="1" dirty="0">
                <a:latin typeface="Calibri" pitchFamily="34" charset="0"/>
              </a:rPr>
              <a:t>Plastics 22.2%</a:t>
            </a:r>
            <a:r>
              <a:rPr lang="en-US" sz="1400" dirty="0">
                <a:latin typeface="Calibri" pitchFamily="34" charset="0"/>
              </a:rPr>
              <a:t> and </a:t>
            </a:r>
            <a:r>
              <a:rPr lang="en-US" sz="1400" dirty="0" err="1">
                <a:latin typeface="Calibri" pitchFamily="34" charset="0"/>
              </a:rPr>
              <a:t>Textil</a:t>
            </a:r>
            <a:r>
              <a:rPr lang="en-US" sz="1400" dirty="0">
                <a:latin typeface="Calibri" pitchFamily="34" charset="0"/>
              </a:rPr>
              <a:t>: 17%</a:t>
            </a:r>
          </a:p>
          <a:p>
            <a:pPr marL="342900" indent="-342900" eaLnBrk="0" hangingPunct="0">
              <a:spcBef>
                <a:spcPct val="20000"/>
              </a:spcBef>
              <a:buFont typeface="Arial" charset="0"/>
              <a:buChar char="•"/>
            </a:pPr>
            <a:r>
              <a:rPr lang="en-US" sz="1400" dirty="0">
                <a:latin typeface="Calibri" pitchFamily="34" charset="0"/>
              </a:rPr>
              <a:t>Food and Beverage (F&amp;B) and Printing and Packaging- (P&amp;P) strategic sectors.</a:t>
            </a:r>
          </a:p>
          <a:p>
            <a:pPr marL="342900" indent="-342900" eaLnBrk="0" hangingPunct="0">
              <a:spcBef>
                <a:spcPct val="20000"/>
              </a:spcBef>
              <a:buFont typeface="Arial" charset="0"/>
              <a:buChar char="•"/>
            </a:pPr>
            <a:r>
              <a:rPr lang="en-US" sz="1400" dirty="0">
                <a:latin typeface="Calibri" pitchFamily="34" charset="0"/>
              </a:rPr>
              <a:t>P&amp;P industry -leader in the CARICOM region. </a:t>
            </a:r>
          </a:p>
          <a:p>
            <a:pPr marL="342900" indent="-342900" eaLnBrk="0" hangingPunct="0">
              <a:spcBef>
                <a:spcPct val="20000"/>
              </a:spcBef>
              <a:buFont typeface="Arial" charset="0"/>
              <a:buChar char="•"/>
            </a:pPr>
            <a:r>
              <a:rPr lang="en-US" sz="1400" dirty="0">
                <a:latin typeface="Calibri" pitchFamily="34" charset="0"/>
              </a:rPr>
              <a:t>P&amp;P linkage P&amp;F</a:t>
            </a:r>
          </a:p>
          <a:p>
            <a:pPr marL="342900" indent="-342900" eaLnBrk="0" hangingPunct="0">
              <a:spcBef>
                <a:spcPct val="20000"/>
              </a:spcBef>
              <a:buFont typeface="Arial" charset="0"/>
              <a:buChar char="•"/>
            </a:pPr>
            <a:r>
              <a:rPr lang="en-US" sz="1400" dirty="0">
                <a:latin typeface="Calibri" pitchFamily="34" charset="0"/>
              </a:rPr>
              <a:t>Styrofoam commonly used for food containers.</a:t>
            </a:r>
          </a:p>
          <a:p>
            <a:pPr marL="342900" indent="-342900" eaLnBrk="0" hangingPunct="0">
              <a:spcBef>
                <a:spcPct val="20000"/>
              </a:spcBef>
              <a:buFont typeface="Arial" charset="0"/>
              <a:buChar char="•"/>
            </a:pPr>
            <a:r>
              <a:rPr lang="en-US" sz="1400" dirty="0">
                <a:latin typeface="Calibri" pitchFamily="34" charset="0"/>
              </a:rPr>
              <a:t> The food and drink industry is expected to grow by almost $43 billion combined by 2016.</a:t>
            </a:r>
          </a:p>
          <a:p>
            <a:pPr marL="342900" indent="-342900" eaLnBrk="0" hangingPunct="0">
              <a:spcBef>
                <a:spcPct val="20000"/>
              </a:spcBef>
              <a:buFont typeface="Arial" charset="0"/>
              <a:buChar char="•"/>
            </a:pPr>
            <a:r>
              <a:rPr lang="en-US" sz="1400" dirty="0">
                <a:latin typeface="Calibri" pitchFamily="34" charset="0"/>
              </a:rPr>
              <a:t>Political will to </a:t>
            </a:r>
            <a:r>
              <a:rPr lang="en-US" sz="1400" dirty="0" smtClean="0">
                <a:latin typeface="Calibri" pitchFamily="34" charset="0"/>
              </a:rPr>
              <a:t>promote </a:t>
            </a:r>
            <a:r>
              <a:rPr lang="en-US" sz="1400" dirty="0">
                <a:latin typeface="Calibri" pitchFamily="34" charset="0"/>
              </a:rPr>
              <a:t>innovative packaging utilizing non traditional packaging and natural materials.</a:t>
            </a:r>
          </a:p>
          <a:p>
            <a:pPr marL="342900" indent="-342900" eaLnBrk="0" hangingPunct="0">
              <a:spcBef>
                <a:spcPct val="20000"/>
              </a:spcBef>
              <a:buFont typeface="Arial" charset="0"/>
              <a:buChar char="•"/>
            </a:pPr>
            <a:r>
              <a:rPr lang="en-US" sz="1400" dirty="0">
                <a:latin typeface="Calibri" pitchFamily="34" charset="0"/>
              </a:rPr>
              <a:t>Cost of waste handling in T&amp;T ranged from US$ 45.57 to US$ 63.83 per metric ton. (2000- 2004)</a:t>
            </a:r>
          </a:p>
        </p:txBody>
      </p:sp>
      <p:sp>
        <p:nvSpPr>
          <p:cNvPr id="17" name="TextBox 11"/>
          <p:cNvSpPr txBox="1">
            <a:spLocks noChangeArrowheads="1"/>
          </p:cNvSpPr>
          <p:nvPr/>
        </p:nvSpPr>
        <p:spPr bwMode="auto">
          <a:xfrm>
            <a:off x="25400" y="6615113"/>
            <a:ext cx="3575050" cy="246221"/>
          </a:xfrm>
          <a:prstGeom prst="rect">
            <a:avLst/>
          </a:prstGeom>
          <a:noFill/>
          <a:ln w="9525">
            <a:noFill/>
            <a:miter lim="800000"/>
            <a:headEnd/>
            <a:tailEnd/>
          </a:ln>
        </p:spPr>
        <p:txBody>
          <a:bodyPr>
            <a:spAutoFit/>
          </a:bodyPr>
          <a:lstStyle/>
          <a:p>
            <a:r>
              <a:rPr lang="en-US" sz="1000" dirty="0">
                <a:solidFill>
                  <a:schemeClr val="bg1"/>
                </a:solidFill>
                <a:latin typeface="Myriad Pro"/>
                <a:ea typeface="ＭＳ Ｐゴシック"/>
                <a:cs typeface="ＭＳ Ｐゴシック"/>
              </a:rPr>
              <a:t>Closed Looped Cycle Production in the Americas (CLCPA)</a:t>
            </a:r>
            <a:endParaRPr lang="es-CO" sz="1000" dirty="0">
              <a:solidFill>
                <a:schemeClr val="bg1"/>
              </a:solidFill>
              <a:latin typeface="Myriad Pro"/>
              <a:ea typeface="ＭＳ Ｐゴシック"/>
              <a:cs typeface="Myriad Arabic"/>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bwMode="auto">
          <a:ln>
            <a:miter lim="800000"/>
            <a:headEnd/>
            <a:tailEnd/>
          </a:ln>
        </p:spPr>
        <p:txBody>
          <a:bodyPr/>
          <a:lstStyle/>
          <a:p>
            <a:pPr>
              <a:defRPr/>
            </a:pPr>
            <a:fld id="{1BD7F6FA-4165-4ADB-9A25-77CB20C5B72A}" type="slidenum">
              <a:rPr lang="en-US"/>
              <a:pPr>
                <a:defRPr/>
              </a:pPr>
              <a:t>18</a:t>
            </a:fld>
            <a:endParaRPr lang="en-US"/>
          </a:p>
        </p:txBody>
      </p:sp>
      <p:pic>
        <p:nvPicPr>
          <p:cNvPr id="35842" name="Picture 3" descr="T&amp;T_Roadmap_Activities.jpg"/>
          <p:cNvPicPr>
            <a:picLocks noChangeAspect="1"/>
          </p:cNvPicPr>
          <p:nvPr/>
        </p:nvPicPr>
        <p:blipFill>
          <a:blip r:embed="rId3"/>
          <a:srcRect b="6836"/>
          <a:stretch>
            <a:fillRect/>
          </a:stretch>
        </p:blipFill>
        <p:spPr bwMode="auto">
          <a:xfrm>
            <a:off x="284163" y="1035050"/>
            <a:ext cx="8588375" cy="5499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25838" y="6629400"/>
            <a:ext cx="1960562" cy="228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5" name="Rectangle 4"/>
          <p:cNvSpPr/>
          <p:nvPr/>
        </p:nvSpPr>
        <p:spPr>
          <a:xfrm>
            <a:off x="76200" y="6629400"/>
            <a:ext cx="3429000" cy="2286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8" name="Rectangle 7"/>
          <p:cNvSpPr/>
          <p:nvPr/>
        </p:nvSpPr>
        <p:spPr>
          <a:xfrm>
            <a:off x="5505450" y="6629400"/>
            <a:ext cx="3562350" cy="228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s-ES" dirty="0">
              <a:latin typeface="Calibri" pitchFamily="34" charset="0"/>
            </a:endParaRPr>
          </a:p>
        </p:txBody>
      </p:sp>
      <p:cxnSp>
        <p:nvCxnSpPr>
          <p:cNvPr id="2072" name="Straight Connector 2071"/>
          <p:cNvCxnSpPr/>
          <p:nvPr/>
        </p:nvCxnSpPr>
        <p:spPr>
          <a:xfrm flipV="1">
            <a:off x="76200" y="881063"/>
            <a:ext cx="3429000" cy="1587"/>
          </a:xfrm>
          <a:prstGeom prst="line">
            <a:avLst/>
          </a:prstGeom>
          <a:ln w="19050">
            <a:solidFill>
              <a:srgbClr val="DDDC00"/>
            </a:solidFill>
          </a:ln>
        </p:spPr>
        <p:style>
          <a:lnRef idx="1">
            <a:schemeClr val="accent1"/>
          </a:lnRef>
          <a:fillRef idx="0">
            <a:schemeClr val="accent1"/>
          </a:fillRef>
          <a:effectRef idx="0">
            <a:schemeClr val="accent1"/>
          </a:effectRef>
          <a:fontRef idx="minor">
            <a:schemeClr val="tx1"/>
          </a:fontRef>
        </p:style>
      </p:cxnSp>
      <p:cxnSp>
        <p:nvCxnSpPr>
          <p:cNvPr id="2076" name="Straight Connector 2075"/>
          <p:cNvCxnSpPr/>
          <p:nvPr/>
        </p:nvCxnSpPr>
        <p:spPr>
          <a:xfrm>
            <a:off x="3525838" y="881063"/>
            <a:ext cx="5541962" cy="0"/>
          </a:xfrm>
          <a:prstGeom prst="line">
            <a:avLst/>
          </a:prstGeom>
          <a:ln w="19050">
            <a:solidFill>
              <a:srgbClr val="DDDC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76200" y="854075"/>
            <a:ext cx="3429000" cy="0"/>
          </a:xfrm>
          <a:prstGeom prst="line">
            <a:avLst/>
          </a:prstGeom>
          <a:ln w="28575">
            <a:solidFill>
              <a:srgbClr val="95C11E"/>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525838" y="854075"/>
            <a:ext cx="5541962" cy="0"/>
          </a:xfrm>
          <a:prstGeom prst="line">
            <a:avLst/>
          </a:prstGeom>
          <a:ln w="28575">
            <a:solidFill>
              <a:srgbClr val="95C11E"/>
            </a:solidFill>
          </a:ln>
        </p:spPr>
        <p:style>
          <a:lnRef idx="1">
            <a:schemeClr val="accent1"/>
          </a:lnRef>
          <a:fillRef idx="0">
            <a:schemeClr val="accent1"/>
          </a:fillRef>
          <a:effectRef idx="0">
            <a:schemeClr val="accent1"/>
          </a:effectRef>
          <a:fontRef idx="minor">
            <a:schemeClr val="tx1"/>
          </a:fontRef>
        </p:style>
      </p:cxnSp>
      <p:pic>
        <p:nvPicPr>
          <p:cNvPr id="17418" name="Picture 84"/>
          <p:cNvPicPr>
            <a:picLocks noChangeAspect="1"/>
          </p:cNvPicPr>
          <p:nvPr/>
        </p:nvPicPr>
        <p:blipFill>
          <a:blip r:embed="rId3"/>
          <a:srcRect/>
          <a:stretch>
            <a:fillRect/>
          </a:stretch>
        </p:blipFill>
        <p:spPr bwMode="auto">
          <a:xfrm>
            <a:off x="7215188" y="65088"/>
            <a:ext cx="1884362" cy="712787"/>
          </a:xfrm>
          <a:prstGeom prst="rect">
            <a:avLst/>
          </a:prstGeom>
          <a:noFill/>
          <a:ln w="9525">
            <a:noFill/>
            <a:miter lim="800000"/>
            <a:headEnd/>
            <a:tailEnd/>
          </a:ln>
        </p:spPr>
      </p:pic>
      <p:sp>
        <p:nvSpPr>
          <p:cNvPr id="49" name="TextBox 48"/>
          <p:cNvSpPr txBox="1"/>
          <p:nvPr/>
        </p:nvSpPr>
        <p:spPr>
          <a:xfrm>
            <a:off x="76200" y="-80963"/>
            <a:ext cx="8013700" cy="1162051"/>
          </a:xfrm>
          <a:prstGeom prst="rightArrow">
            <a:avLst/>
          </a:prstGeom>
          <a:noFill/>
        </p:spPr>
        <p:txBody>
          <a:bodyPr>
            <a:spAutoFit/>
          </a:bodyPr>
          <a:lstStyle/>
          <a:p>
            <a:pPr fontAlgn="auto">
              <a:spcBef>
                <a:spcPts val="0"/>
              </a:spcBef>
              <a:spcAft>
                <a:spcPts val="0"/>
              </a:spcAft>
              <a:defRPr/>
            </a:pPr>
            <a:r>
              <a:rPr lang="en-US" sz="3200" b="1" dirty="0" smtClean="0">
                <a:solidFill>
                  <a:schemeClr val="tx1">
                    <a:lumMod val="50000"/>
                    <a:lumOff val="50000"/>
                  </a:schemeClr>
                </a:solidFill>
                <a:latin typeface="Myriad Pro" pitchFamily="34" charset="0"/>
              </a:rPr>
              <a:t>Agenda</a:t>
            </a:r>
            <a:endParaRPr lang="en-US" sz="3200" b="1" dirty="0">
              <a:solidFill>
                <a:schemeClr val="tx1">
                  <a:lumMod val="50000"/>
                  <a:lumOff val="50000"/>
                </a:schemeClr>
              </a:solidFill>
              <a:latin typeface="Myriad Pro" pitchFamily="34" charset="0"/>
            </a:endParaRPr>
          </a:p>
        </p:txBody>
      </p:sp>
      <p:sp>
        <p:nvSpPr>
          <p:cNvPr id="2" name="Marcador de contenido 1"/>
          <p:cNvSpPr>
            <a:spLocks noGrp="1"/>
          </p:cNvSpPr>
          <p:nvPr>
            <p:ph idx="1"/>
          </p:nvPr>
        </p:nvSpPr>
        <p:spPr>
          <a:xfrm>
            <a:off x="457200" y="1600200"/>
            <a:ext cx="8229600" cy="4458401"/>
          </a:xfrm>
        </p:spPr>
        <p:txBody>
          <a:bodyPr/>
          <a:lstStyle/>
          <a:p>
            <a:pPr>
              <a:buFont typeface="Wingdings" charset="2"/>
              <a:buChar char="ü"/>
            </a:pPr>
            <a:r>
              <a:rPr lang="en-US" dirty="0" smtClean="0">
                <a:solidFill>
                  <a:schemeClr val="tx1">
                    <a:lumMod val="75000"/>
                    <a:lumOff val="25000"/>
                  </a:schemeClr>
                </a:solidFill>
              </a:rPr>
              <a:t>Global Trends</a:t>
            </a:r>
          </a:p>
          <a:p>
            <a:pPr>
              <a:buFont typeface="Wingdings" charset="2"/>
              <a:buChar char="ü"/>
            </a:pPr>
            <a:r>
              <a:rPr lang="en-US" dirty="0" smtClean="0">
                <a:solidFill>
                  <a:schemeClr val="tx1">
                    <a:lumMod val="75000"/>
                    <a:lumOff val="25000"/>
                  </a:schemeClr>
                </a:solidFill>
              </a:rPr>
              <a:t>Waste Management</a:t>
            </a:r>
          </a:p>
          <a:p>
            <a:pPr>
              <a:buFont typeface="Wingdings" charset="2"/>
              <a:buChar char="ü"/>
            </a:pPr>
            <a:r>
              <a:rPr lang="en-US" dirty="0" smtClean="0">
                <a:solidFill>
                  <a:schemeClr val="tx1">
                    <a:lumMod val="75000"/>
                    <a:lumOff val="25000"/>
                  </a:schemeClr>
                </a:solidFill>
              </a:rPr>
              <a:t>Linear Economy vs. Circular Economy</a:t>
            </a:r>
          </a:p>
          <a:p>
            <a:pPr>
              <a:buFont typeface="Wingdings" charset="2"/>
              <a:buChar char="ü"/>
            </a:pPr>
            <a:r>
              <a:rPr lang="en-US" dirty="0" smtClean="0">
                <a:solidFill>
                  <a:schemeClr val="tx1">
                    <a:lumMod val="75000"/>
                    <a:lumOff val="25000"/>
                  </a:schemeClr>
                </a:solidFill>
              </a:rPr>
              <a:t>Closed Looped Cycle Program-T&amp;T Project</a:t>
            </a:r>
          </a:p>
          <a:p>
            <a:pPr>
              <a:buFont typeface="Wingdings" charset="2"/>
              <a:buChar char="ü"/>
            </a:pPr>
            <a:endParaRPr lang="en-US" dirty="0"/>
          </a:p>
        </p:txBody>
      </p:sp>
      <p:sp>
        <p:nvSpPr>
          <p:cNvPr id="14" name="TextBox 11"/>
          <p:cNvSpPr txBox="1">
            <a:spLocks noChangeArrowheads="1"/>
          </p:cNvSpPr>
          <p:nvPr/>
        </p:nvSpPr>
        <p:spPr bwMode="auto">
          <a:xfrm>
            <a:off x="25400" y="6615113"/>
            <a:ext cx="3575050" cy="246221"/>
          </a:xfrm>
          <a:prstGeom prst="rect">
            <a:avLst/>
          </a:prstGeom>
          <a:noFill/>
          <a:ln w="9525">
            <a:noFill/>
            <a:miter lim="800000"/>
            <a:headEnd/>
            <a:tailEnd/>
          </a:ln>
        </p:spPr>
        <p:txBody>
          <a:bodyPr>
            <a:spAutoFit/>
          </a:bodyPr>
          <a:lstStyle/>
          <a:p>
            <a:r>
              <a:rPr lang="en-US" sz="1000" dirty="0">
                <a:solidFill>
                  <a:schemeClr val="bg1"/>
                </a:solidFill>
                <a:latin typeface="Myriad Pro"/>
                <a:ea typeface="ＭＳ Ｐゴシック"/>
                <a:cs typeface="ＭＳ Ｐゴシック"/>
              </a:rPr>
              <a:t>Closed Looped Cycle Production in the Americas (CLCPA)</a:t>
            </a:r>
            <a:endParaRPr lang="es-CO" sz="1000" dirty="0">
              <a:solidFill>
                <a:schemeClr val="bg1"/>
              </a:solidFill>
              <a:latin typeface="Myriad Pro"/>
              <a:ea typeface="ＭＳ Ｐゴシック"/>
              <a:cs typeface="Myriad Arabic"/>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25838" y="6629400"/>
            <a:ext cx="1960562" cy="228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5" name="Rectangle 4"/>
          <p:cNvSpPr/>
          <p:nvPr/>
        </p:nvSpPr>
        <p:spPr>
          <a:xfrm>
            <a:off x="76200" y="6629400"/>
            <a:ext cx="3429000" cy="2286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8" name="Rectangle 7"/>
          <p:cNvSpPr/>
          <p:nvPr/>
        </p:nvSpPr>
        <p:spPr>
          <a:xfrm>
            <a:off x="5505450" y="6629400"/>
            <a:ext cx="3562350" cy="228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s-ES" sz="1200" dirty="0">
                <a:latin typeface="Calibri" pitchFamily="34" charset="0"/>
              </a:rPr>
              <a:t>http://</a:t>
            </a:r>
            <a:r>
              <a:rPr lang="es-ES" sz="1200" dirty="0" err="1">
                <a:latin typeface="Calibri" pitchFamily="34" charset="0"/>
              </a:rPr>
              <a:t>www.dnvgl.com</a:t>
            </a:r>
            <a:endParaRPr lang="es-ES" sz="1200" dirty="0">
              <a:latin typeface="Calibri" pitchFamily="34" charset="0"/>
            </a:endParaRPr>
          </a:p>
        </p:txBody>
      </p:sp>
      <p:cxnSp>
        <p:nvCxnSpPr>
          <p:cNvPr id="2072" name="Straight Connector 2071"/>
          <p:cNvCxnSpPr/>
          <p:nvPr/>
        </p:nvCxnSpPr>
        <p:spPr>
          <a:xfrm flipV="1">
            <a:off x="76200" y="881063"/>
            <a:ext cx="3429000" cy="1587"/>
          </a:xfrm>
          <a:prstGeom prst="line">
            <a:avLst/>
          </a:prstGeom>
          <a:ln w="19050">
            <a:solidFill>
              <a:srgbClr val="DDDC00"/>
            </a:solidFill>
          </a:ln>
        </p:spPr>
        <p:style>
          <a:lnRef idx="1">
            <a:schemeClr val="accent1"/>
          </a:lnRef>
          <a:fillRef idx="0">
            <a:schemeClr val="accent1"/>
          </a:fillRef>
          <a:effectRef idx="0">
            <a:schemeClr val="accent1"/>
          </a:effectRef>
          <a:fontRef idx="minor">
            <a:schemeClr val="tx1"/>
          </a:fontRef>
        </p:style>
      </p:cxnSp>
      <p:cxnSp>
        <p:nvCxnSpPr>
          <p:cNvPr id="2076" name="Straight Connector 2075"/>
          <p:cNvCxnSpPr/>
          <p:nvPr/>
        </p:nvCxnSpPr>
        <p:spPr>
          <a:xfrm>
            <a:off x="3525838" y="881063"/>
            <a:ext cx="5541962" cy="0"/>
          </a:xfrm>
          <a:prstGeom prst="line">
            <a:avLst/>
          </a:prstGeom>
          <a:ln w="19050">
            <a:solidFill>
              <a:srgbClr val="DDDC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76200" y="854075"/>
            <a:ext cx="3429000" cy="0"/>
          </a:xfrm>
          <a:prstGeom prst="line">
            <a:avLst/>
          </a:prstGeom>
          <a:ln w="28575">
            <a:solidFill>
              <a:srgbClr val="95C11E"/>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525838" y="854075"/>
            <a:ext cx="5541962" cy="0"/>
          </a:xfrm>
          <a:prstGeom prst="line">
            <a:avLst/>
          </a:prstGeom>
          <a:ln w="28575">
            <a:solidFill>
              <a:srgbClr val="95C11E"/>
            </a:solidFill>
          </a:ln>
        </p:spPr>
        <p:style>
          <a:lnRef idx="1">
            <a:schemeClr val="accent1"/>
          </a:lnRef>
          <a:fillRef idx="0">
            <a:schemeClr val="accent1"/>
          </a:fillRef>
          <a:effectRef idx="0">
            <a:schemeClr val="accent1"/>
          </a:effectRef>
          <a:fontRef idx="minor">
            <a:schemeClr val="tx1"/>
          </a:fontRef>
        </p:style>
      </p:cxnSp>
      <p:pic>
        <p:nvPicPr>
          <p:cNvPr id="17418" name="Picture 84"/>
          <p:cNvPicPr>
            <a:picLocks noChangeAspect="1"/>
          </p:cNvPicPr>
          <p:nvPr/>
        </p:nvPicPr>
        <p:blipFill>
          <a:blip r:embed="rId2"/>
          <a:srcRect/>
          <a:stretch>
            <a:fillRect/>
          </a:stretch>
        </p:blipFill>
        <p:spPr bwMode="auto">
          <a:xfrm>
            <a:off x="7215188" y="65088"/>
            <a:ext cx="1884362" cy="712787"/>
          </a:xfrm>
          <a:prstGeom prst="rect">
            <a:avLst/>
          </a:prstGeom>
          <a:noFill/>
          <a:ln w="9525">
            <a:noFill/>
            <a:miter lim="800000"/>
            <a:headEnd/>
            <a:tailEnd/>
          </a:ln>
        </p:spPr>
      </p:pic>
      <p:sp>
        <p:nvSpPr>
          <p:cNvPr id="49" name="TextBox 48"/>
          <p:cNvSpPr txBox="1"/>
          <p:nvPr/>
        </p:nvSpPr>
        <p:spPr>
          <a:xfrm>
            <a:off x="76200" y="-80963"/>
            <a:ext cx="8013700" cy="1162051"/>
          </a:xfrm>
          <a:prstGeom prst="rightArrow">
            <a:avLst/>
          </a:prstGeom>
          <a:noFill/>
        </p:spPr>
        <p:txBody>
          <a:bodyPr>
            <a:spAutoFit/>
          </a:bodyPr>
          <a:lstStyle/>
          <a:p>
            <a:pPr fontAlgn="auto">
              <a:spcBef>
                <a:spcPts val="0"/>
              </a:spcBef>
              <a:spcAft>
                <a:spcPts val="0"/>
              </a:spcAft>
              <a:defRPr/>
            </a:pPr>
            <a:r>
              <a:rPr lang="en-US" sz="3200" b="1" dirty="0">
                <a:solidFill>
                  <a:schemeClr val="tx1">
                    <a:lumMod val="50000"/>
                    <a:lumOff val="50000"/>
                  </a:schemeClr>
                </a:solidFill>
                <a:latin typeface="Myriad Pro" pitchFamily="34" charset="0"/>
              </a:rPr>
              <a:t>Global Trends</a:t>
            </a:r>
          </a:p>
        </p:txBody>
      </p:sp>
      <p:graphicFrame>
        <p:nvGraphicFramePr>
          <p:cNvPr id="43" name="Marcador de contenido 3"/>
          <p:cNvGraphicFramePr>
            <a:graphicFrameLocks noGrp="1"/>
          </p:cNvGraphicFramePr>
          <p:nvPr>
            <p:ph idx="1"/>
            <p:extLst>
              <p:ext uri="{D42A27DB-BD31-4B8C-83A1-F6EECF244321}">
                <p14:modId xmlns:p14="http://schemas.microsoft.com/office/powerpoint/2010/main" val="2231996989"/>
              </p:ext>
            </p:extLst>
          </p:nvPr>
        </p:nvGraphicFramePr>
        <p:xfrm>
          <a:off x="457200" y="11501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7422" name="Imagen 44"/>
          <p:cNvPicPr>
            <a:picLocks noChangeAspect="1"/>
          </p:cNvPicPr>
          <p:nvPr/>
        </p:nvPicPr>
        <p:blipFill>
          <a:blip r:embed="rId8"/>
          <a:srcRect/>
          <a:stretch>
            <a:fillRect/>
          </a:stretch>
        </p:blipFill>
        <p:spPr bwMode="auto">
          <a:xfrm>
            <a:off x="6156325" y="1228725"/>
            <a:ext cx="981075" cy="989013"/>
          </a:xfrm>
          <a:prstGeom prst="rect">
            <a:avLst/>
          </a:prstGeom>
          <a:noFill/>
          <a:ln w="9525">
            <a:noFill/>
            <a:miter lim="800000"/>
            <a:headEnd/>
            <a:tailEnd/>
          </a:ln>
        </p:spPr>
      </p:pic>
      <p:pic>
        <p:nvPicPr>
          <p:cNvPr id="17423" name="Imagen 45"/>
          <p:cNvPicPr>
            <a:picLocks noChangeAspect="1"/>
          </p:cNvPicPr>
          <p:nvPr/>
        </p:nvPicPr>
        <p:blipFill>
          <a:blip r:embed="rId9"/>
          <a:srcRect r="56081" b="42728"/>
          <a:stretch>
            <a:fillRect/>
          </a:stretch>
        </p:blipFill>
        <p:spPr bwMode="auto">
          <a:xfrm>
            <a:off x="457200" y="1296988"/>
            <a:ext cx="909638" cy="904875"/>
          </a:xfrm>
          <a:prstGeom prst="rect">
            <a:avLst/>
          </a:prstGeom>
          <a:noFill/>
          <a:ln w="9525">
            <a:noFill/>
            <a:miter lim="800000"/>
            <a:headEnd/>
            <a:tailEnd/>
          </a:ln>
        </p:spPr>
      </p:pic>
      <p:pic>
        <p:nvPicPr>
          <p:cNvPr id="17424" name="Imagen 46"/>
          <p:cNvPicPr>
            <a:picLocks noChangeAspect="1"/>
          </p:cNvPicPr>
          <p:nvPr/>
        </p:nvPicPr>
        <p:blipFill>
          <a:blip r:embed="rId10"/>
          <a:srcRect/>
          <a:stretch>
            <a:fillRect/>
          </a:stretch>
        </p:blipFill>
        <p:spPr bwMode="auto">
          <a:xfrm>
            <a:off x="3395663" y="1196975"/>
            <a:ext cx="928687" cy="989013"/>
          </a:xfrm>
          <a:prstGeom prst="rect">
            <a:avLst/>
          </a:prstGeom>
          <a:noFill/>
          <a:ln w="9525">
            <a:noFill/>
            <a:miter lim="800000"/>
            <a:headEnd/>
            <a:tailEnd/>
          </a:ln>
        </p:spPr>
      </p:pic>
      <p:sp>
        <p:nvSpPr>
          <p:cNvPr id="48" name="Marcador de contenido 2"/>
          <p:cNvSpPr txBox="1">
            <a:spLocks/>
          </p:cNvSpPr>
          <p:nvPr/>
        </p:nvSpPr>
        <p:spPr>
          <a:xfrm>
            <a:off x="871538" y="5476875"/>
            <a:ext cx="7862887" cy="876300"/>
          </a:xfrm>
          <a:prstGeom prst="rightArrow">
            <a:avLst/>
          </a:prstGeom>
          <a:solidFill>
            <a:srgbClr val="BFBFBF"/>
          </a:solidFill>
        </p:spPr>
        <p:txBody>
          <a:bodyPr>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None/>
              <a:defRPr/>
            </a:pPr>
            <a:r>
              <a:rPr lang="en-US" b="1" dirty="0" smtClean="0">
                <a:solidFill>
                  <a:srgbClr val="2898D9"/>
                </a:solidFill>
              </a:rPr>
              <a:t>Lineal Economy Dominates</a:t>
            </a:r>
            <a:endParaRPr lang="en-US" b="1" dirty="0">
              <a:solidFill>
                <a:srgbClr val="2898D9"/>
              </a:solidFill>
            </a:endParaRPr>
          </a:p>
        </p:txBody>
      </p:sp>
      <p:sp>
        <p:nvSpPr>
          <p:cNvPr id="19" name="TextBox 11"/>
          <p:cNvSpPr txBox="1">
            <a:spLocks noChangeArrowheads="1"/>
          </p:cNvSpPr>
          <p:nvPr/>
        </p:nvSpPr>
        <p:spPr bwMode="auto">
          <a:xfrm>
            <a:off x="25400" y="6615113"/>
            <a:ext cx="3575050" cy="246221"/>
          </a:xfrm>
          <a:prstGeom prst="rect">
            <a:avLst/>
          </a:prstGeom>
          <a:noFill/>
          <a:ln w="9525">
            <a:noFill/>
            <a:miter lim="800000"/>
            <a:headEnd/>
            <a:tailEnd/>
          </a:ln>
        </p:spPr>
        <p:txBody>
          <a:bodyPr>
            <a:spAutoFit/>
          </a:bodyPr>
          <a:lstStyle/>
          <a:p>
            <a:r>
              <a:rPr lang="en-US" sz="1000" dirty="0">
                <a:solidFill>
                  <a:schemeClr val="bg1"/>
                </a:solidFill>
                <a:latin typeface="Myriad Pro"/>
                <a:ea typeface="ＭＳ Ｐゴシック"/>
                <a:cs typeface="ＭＳ Ｐゴシック"/>
              </a:rPr>
              <a:t>Closed Looped Cycle Production in the Americas (CLCPA)</a:t>
            </a:r>
            <a:endParaRPr lang="es-CO" sz="1000" dirty="0">
              <a:solidFill>
                <a:schemeClr val="bg1"/>
              </a:solidFill>
              <a:latin typeface="Myriad Pro"/>
              <a:ea typeface="ＭＳ Ｐゴシック"/>
              <a:cs typeface="Myriad Arabic"/>
            </a:endParaRPr>
          </a:p>
        </p:txBody>
      </p:sp>
    </p:spTree>
    <p:extLst>
      <p:ext uri="{BB962C8B-B14F-4D97-AF65-F5344CB8AC3E}">
        <p14:creationId xmlns:p14="http://schemas.microsoft.com/office/powerpoint/2010/main" val="2263056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25838" y="6629400"/>
            <a:ext cx="1960562" cy="228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5" name="Rectangle 4"/>
          <p:cNvSpPr/>
          <p:nvPr/>
        </p:nvSpPr>
        <p:spPr>
          <a:xfrm>
            <a:off x="76200" y="6629400"/>
            <a:ext cx="3429000" cy="2286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8" name="Rectangle 7"/>
          <p:cNvSpPr/>
          <p:nvPr/>
        </p:nvSpPr>
        <p:spPr>
          <a:xfrm>
            <a:off x="5505450" y="6629400"/>
            <a:ext cx="3562350" cy="228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cxnSp>
        <p:nvCxnSpPr>
          <p:cNvPr id="2072" name="Straight Connector 2071"/>
          <p:cNvCxnSpPr/>
          <p:nvPr/>
        </p:nvCxnSpPr>
        <p:spPr>
          <a:xfrm flipV="1">
            <a:off x="76200" y="881063"/>
            <a:ext cx="3429000" cy="1587"/>
          </a:xfrm>
          <a:prstGeom prst="line">
            <a:avLst/>
          </a:prstGeom>
          <a:ln w="19050">
            <a:solidFill>
              <a:srgbClr val="DDDC00"/>
            </a:solidFill>
          </a:ln>
        </p:spPr>
        <p:style>
          <a:lnRef idx="1">
            <a:schemeClr val="accent1"/>
          </a:lnRef>
          <a:fillRef idx="0">
            <a:schemeClr val="accent1"/>
          </a:fillRef>
          <a:effectRef idx="0">
            <a:schemeClr val="accent1"/>
          </a:effectRef>
          <a:fontRef idx="minor">
            <a:schemeClr val="tx1"/>
          </a:fontRef>
        </p:style>
      </p:cxnSp>
      <p:cxnSp>
        <p:nvCxnSpPr>
          <p:cNvPr id="2076" name="Straight Connector 2075"/>
          <p:cNvCxnSpPr/>
          <p:nvPr/>
        </p:nvCxnSpPr>
        <p:spPr>
          <a:xfrm>
            <a:off x="3525838" y="881063"/>
            <a:ext cx="5541962" cy="0"/>
          </a:xfrm>
          <a:prstGeom prst="line">
            <a:avLst/>
          </a:prstGeom>
          <a:ln w="19050">
            <a:solidFill>
              <a:srgbClr val="DDDC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76200" y="854075"/>
            <a:ext cx="3429000" cy="0"/>
          </a:xfrm>
          <a:prstGeom prst="line">
            <a:avLst/>
          </a:prstGeom>
          <a:ln w="28575">
            <a:solidFill>
              <a:srgbClr val="95C11E"/>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525838" y="854075"/>
            <a:ext cx="5541962" cy="0"/>
          </a:xfrm>
          <a:prstGeom prst="line">
            <a:avLst/>
          </a:prstGeom>
          <a:ln w="28575">
            <a:solidFill>
              <a:srgbClr val="95C11E"/>
            </a:solidFill>
          </a:ln>
        </p:spPr>
        <p:style>
          <a:lnRef idx="1">
            <a:schemeClr val="accent1"/>
          </a:lnRef>
          <a:fillRef idx="0">
            <a:schemeClr val="accent1"/>
          </a:fillRef>
          <a:effectRef idx="0">
            <a:schemeClr val="accent1"/>
          </a:effectRef>
          <a:fontRef idx="minor">
            <a:schemeClr val="tx1"/>
          </a:fontRef>
        </p:style>
      </p:cxnSp>
      <p:pic>
        <p:nvPicPr>
          <p:cNvPr id="18442" name="Picture 84"/>
          <p:cNvPicPr>
            <a:picLocks noChangeAspect="1"/>
          </p:cNvPicPr>
          <p:nvPr/>
        </p:nvPicPr>
        <p:blipFill>
          <a:blip r:embed="rId2"/>
          <a:srcRect/>
          <a:stretch>
            <a:fillRect/>
          </a:stretch>
        </p:blipFill>
        <p:spPr bwMode="auto">
          <a:xfrm>
            <a:off x="7215188" y="65088"/>
            <a:ext cx="1884362" cy="712787"/>
          </a:xfrm>
          <a:prstGeom prst="rect">
            <a:avLst/>
          </a:prstGeom>
          <a:noFill/>
          <a:ln w="9525">
            <a:noFill/>
            <a:miter lim="800000"/>
            <a:headEnd/>
            <a:tailEnd/>
          </a:ln>
        </p:spPr>
      </p:pic>
      <p:sp>
        <p:nvSpPr>
          <p:cNvPr id="49" name="TextBox 48"/>
          <p:cNvSpPr txBox="1"/>
          <p:nvPr/>
        </p:nvSpPr>
        <p:spPr>
          <a:xfrm>
            <a:off x="76200" y="223838"/>
            <a:ext cx="8013700" cy="585787"/>
          </a:xfrm>
          <a:prstGeom prst="rect">
            <a:avLst/>
          </a:prstGeom>
          <a:noFill/>
        </p:spPr>
        <p:txBody>
          <a:bodyPr>
            <a:spAutoFit/>
          </a:bodyPr>
          <a:lstStyle/>
          <a:p>
            <a:pPr fontAlgn="auto">
              <a:spcBef>
                <a:spcPts val="0"/>
              </a:spcBef>
              <a:spcAft>
                <a:spcPts val="0"/>
              </a:spcAft>
              <a:defRPr/>
            </a:pPr>
            <a:r>
              <a:rPr lang="en-US" sz="3200" b="1" dirty="0">
                <a:solidFill>
                  <a:schemeClr val="tx1">
                    <a:lumMod val="50000"/>
                    <a:lumOff val="50000"/>
                  </a:schemeClr>
                </a:solidFill>
                <a:latin typeface="Myriad Pro" pitchFamily="34" charset="0"/>
              </a:rPr>
              <a:t>The World in </a:t>
            </a:r>
            <a:r>
              <a:rPr lang="en-US" sz="3200" b="1" dirty="0" smtClean="0">
                <a:solidFill>
                  <a:schemeClr val="tx1">
                    <a:lumMod val="50000"/>
                    <a:lumOff val="50000"/>
                  </a:schemeClr>
                </a:solidFill>
                <a:latin typeface="Myriad Pro" pitchFamily="34" charset="0"/>
              </a:rPr>
              <a:t>2050</a:t>
            </a:r>
            <a:endParaRPr lang="en-US" sz="3200" b="1" dirty="0">
              <a:solidFill>
                <a:schemeClr val="tx1">
                  <a:lumMod val="50000"/>
                  <a:lumOff val="50000"/>
                </a:schemeClr>
              </a:solidFill>
              <a:latin typeface="Myriad Pro" pitchFamily="34" charset="0"/>
            </a:endParaRPr>
          </a:p>
        </p:txBody>
      </p:sp>
      <p:pic>
        <p:nvPicPr>
          <p:cNvPr id="18444" name="Picture 2" descr="http://blogs.dnvgl.com/sustainability/wp-content/uploads/2014/05/A-planet-under-pressure.png"/>
          <p:cNvPicPr>
            <a:picLocks noChangeAspect="1" noChangeArrowheads="1"/>
          </p:cNvPicPr>
          <p:nvPr/>
        </p:nvPicPr>
        <p:blipFill>
          <a:blip r:embed="rId3"/>
          <a:srcRect/>
          <a:stretch>
            <a:fillRect/>
          </a:stretch>
        </p:blipFill>
        <p:spPr bwMode="auto">
          <a:xfrm>
            <a:off x="76200" y="955675"/>
            <a:ext cx="8777288" cy="5554663"/>
          </a:xfrm>
          <a:prstGeom prst="rect">
            <a:avLst/>
          </a:prstGeom>
          <a:noFill/>
          <a:ln w="9525">
            <a:noFill/>
            <a:miter lim="800000"/>
            <a:headEnd/>
            <a:tailEnd/>
          </a:ln>
        </p:spPr>
      </p:pic>
      <p:sp>
        <p:nvSpPr>
          <p:cNvPr id="18445" name="CuadroTexto 43"/>
          <p:cNvSpPr txBox="1">
            <a:spLocks noChangeArrowheads="1"/>
          </p:cNvSpPr>
          <p:nvPr/>
        </p:nvSpPr>
        <p:spPr bwMode="auto">
          <a:xfrm>
            <a:off x="6065769" y="6530976"/>
            <a:ext cx="2576513" cy="276999"/>
          </a:xfrm>
          <a:prstGeom prst="rect">
            <a:avLst/>
          </a:prstGeom>
          <a:noFill/>
          <a:ln w="9525">
            <a:noFill/>
            <a:miter lim="800000"/>
            <a:headEnd/>
            <a:tailEnd/>
          </a:ln>
        </p:spPr>
        <p:txBody>
          <a:bodyPr>
            <a:spAutoFit/>
          </a:bodyPr>
          <a:lstStyle/>
          <a:p>
            <a:r>
              <a:rPr lang="es-ES" sz="1200" dirty="0">
                <a:solidFill>
                  <a:schemeClr val="bg1"/>
                </a:solidFill>
                <a:latin typeface="Calibri" pitchFamily="34" charset="0"/>
              </a:rPr>
              <a:t>http://</a:t>
            </a:r>
            <a:r>
              <a:rPr lang="es-ES" sz="1200" dirty="0" err="1">
                <a:solidFill>
                  <a:schemeClr val="bg1"/>
                </a:solidFill>
                <a:latin typeface="Calibri" pitchFamily="34" charset="0"/>
              </a:rPr>
              <a:t>www.dnvgl.com</a:t>
            </a:r>
            <a:endParaRPr lang="es-ES" sz="1200" dirty="0">
              <a:solidFill>
                <a:schemeClr val="bg1"/>
              </a:solidFill>
              <a:latin typeface="Calibri" pitchFamily="34" charset="0"/>
            </a:endParaRPr>
          </a:p>
        </p:txBody>
      </p:sp>
      <p:sp>
        <p:nvSpPr>
          <p:cNvPr id="15" name="TextBox 11"/>
          <p:cNvSpPr txBox="1">
            <a:spLocks noChangeArrowheads="1"/>
          </p:cNvSpPr>
          <p:nvPr/>
        </p:nvSpPr>
        <p:spPr bwMode="auto">
          <a:xfrm>
            <a:off x="25400" y="6615113"/>
            <a:ext cx="3575050" cy="246221"/>
          </a:xfrm>
          <a:prstGeom prst="rect">
            <a:avLst/>
          </a:prstGeom>
          <a:noFill/>
          <a:ln w="9525">
            <a:noFill/>
            <a:miter lim="800000"/>
            <a:headEnd/>
            <a:tailEnd/>
          </a:ln>
        </p:spPr>
        <p:txBody>
          <a:bodyPr>
            <a:spAutoFit/>
          </a:bodyPr>
          <a:lstStyle/>
          <a:p>
            <a:r>
              <a:rPr lang="en-US" sz="1000" dirty="0">
                <a:solidFill>
                  <a:schemeClr val="bg1"/>
                </a:solidFill>
                <a:latin typeface="Myriad Pro"/>
                <a:ea typeface="ＭＳ Ｐゴシック"/>
                <a:cs typeface="ＭＳ Ｐゴシック"/>
              </a:rPr>
              <a:t>Closed Looped Cycle Production in the Americas (CLCPA)</a:t>
            </a:r>
            <a:endParaRPr lang="es-CO" sz="1000" dirty="0">
              <a:solidFill>
                <a:schemeClr val="bg1"/>
              </a:solidFill>
              <a:latin typeface="Myriad Pro"/>
              <a:ea typeface="ＭＳ Ｐゴシック"/>
              <a:cs typeface="Myriad Arabic"/>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25838" y="6629400"/>
            <a:ext cx="1960562" cy="228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5" name="Rectangle 4"/>
          <p:cNvSpPr/>
          <p:nvPr/>
        </p:nvSpPr>
        <p:spPr>
          <a:xfrm>
            <a:off x="76200" y="6629400"/>
            <a:ext cx="3429000" cy="2286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8" name="Rectangle 7"/>
          <p:cNvSpPr/>
          <p:nvPr/>
        </p:nvSpPr>
        <p:spPr>
          <a:xfrm>
            <a:off x="5505450" y="6629400"/>
            <a:ext cx="3562350" cy="228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CO" dirty="0" smtClean="0"/>
              <a:t>..</a:t>
            </a:r>
            <a:endParaRPr lang="es-CO" dirty="0"/>
          </a:p>
        </p:txBody>
      </p:sp>
      <p:cxnSp>
        <p:nvCxnSpPr>
          <p:cNvPr id="2072" name="Straight Connector 2071"/>
          <p:cNvCxnSpPr/>
          <p:nvPr/>
        </p:nvCxnSpPr>
        <p:spPr>
          <a:xfrm flipV="1">
            <a:off x="76200" y="881063"/>
            <a:ext cx="3429000" cy="1587"/>
          </a:xfrm>
          <a:prstGeom prst="line">
            <a:avLst/>
          </a:prstGeom>
          <a:ln w="19050">
            <a:solidFill>
              <a:srgbClr val="DDDC00"/>
            </a:solidFill>
          </a:ln>
        </p:spPr>
        <p:style>
          <a:lnRef idx="1">
            <a:schemeClr val="accent1"/>
          </a:lnRef>
          <a:fillRef idx="0">
            <a:schemeClr val="accent1"/>
          </a:fillRef>
          <a:effectRef idx="0">
            <a:schemeClr val="accent1"/>
          </a:effectRef>
          <a:fontRef idx="minor">
            <a:schemeClr val="tx1"/>
          </a:fontRef>
        </p:style>
      </p:cxnSp>
      <p:cxnSp>
        <p:nvCxnSpPr>
          <p:cNvPr id="2076" name="Straight Connector 2075"/>
          <p:cNvCxnSpPr/>
          <p:nvPr/>
        </p:nvCxnSpPr>
        <p:spPr>
          <a:xfrm>
            <a:off x="3525838" y="881063"/>
            <a:ext cx="5541962" cy="0"/>
          </a:xfrm>
          <a:prstGeom prst="line">
            <a:avLst/>
          </a:prstGeom>
          <a:ln w="19050">
            <a:solidFill>
              <a:srgbClr val="DDDC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76200" y="854075"/>
            <a:ext cx="3429000" cy="0"/>
          </a:xfrm>
          <a:prstGeom prst="line">
            <a:avLst/>
          </a:prstGeom>
          <a:ln w="28575">
            <a:solidFill>
              <a:srgbClr val="95C11E"/>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525838" y="854075"/>
            <a:ext cx="5541962" cy="0"/>
          </a:xfrm>
          <a:prstGeom prst="line">
            <a:avLst/>
          </a:prstGeom>
          <a:ln w="28575">
            <a:solidFill>
              <a:srgbClr val="95C11E"/>
            </a:solidFill>
          </a:ln>
        </p:spPr>
        <p:style>
          <a:lnRef idx="1">
            <a:schemeClr val="accent1"/>
          </a:lnRef>
          <a:fillRef idx="0">
            <a:schemeClr val="accent1"/>
          </a:fillRef>
          <a:effectRef idx="0">
            <a:schemeClr val="accent1"/>
          </a:effectRef>
          <a:fontRef idx="minor">
            <a:schemeClr val="tx1"/>
          </a:fontRef>
        </p:style>
      </p:cxnSp>
      <p:pic>
        <p:nvPicPr>
          <p:cNvPr id="26634" name="Picture 84"/>
          <p:cNvPicPr>
            <a:picLocks noChangeAspect="1"/>
          </p:cNvPicPr>
          <p:nvPr/>
        </p:nvPicPr>
        <p:blipFill>
          <a:blip r:embed="rId2"/>
          <a:srcRect/>
          <a:stretch>
            <a:fillRect/>
          </a:stretch>
        </p:blipFill>
        <p:spPr bwMode="auto">
          <a:xfrm>
            <a:off x="7215188" y="65088"/>
            <a:ext cx="1884362" cy="712787"/>
          </a:xfrm>
          <a:prstGeom prst="rect">
            <a:avLst/>
          </a:prstGeom>
          <a:noFill/>
          <a:ln w="9525">
            <a:noFill/>
            <a:miter lim="800000"/>
            <a:headEnd/>
            <a:tailEnd/>
          </a:ln>
        </p:spPr>
      </p:pic>
      <p:sp>
        <p:nvSpPr>
          <p:cNvPr id="49" name="TextBox 48"/>
          <p:cNvSpPr txBox="1"/>
          <p:nvPr/>
        </p:nvSpPr>
        <p:spPr>
          <a:xfrm>
            <a:off x="76200" y="223838"/>
            <a:ext cx="8991600" cy="584776"/>
          </a:xfrm>
          <a:prstGeom prst="rect">
            <a:avLst/>
          </a:prstGeom>
          <a:noFill/>
        </p:spPr>
        <p:txBody>
          <a:bodyPr wrap="square">
            <a:spAutoFit/>
          </a:bodyPr>
          <a:lstStyle/>
          <a:p>
            <a:pPr fontAlgn="auto">
              <a:spcBef>
                <a:spcPts val="0"/>
              </a:spcBef>
              <a:spcAft>
                <a:spcPts val="0"/>
              </a:spcAft>
              <a:defRPr/>
            </a:pPr>
            <a:r>
              <a:rPr lang="en-US" altLang="es-ES" sz="2800" b="1" dirty="0" smtClean="0">
                <a:solidFill>
                  <a:schemeClr val="tx1">
                    <a:lumMod val="50000"/>
                    <a:lumOff val="50000"/>
                  </a:schemeClr>
                </a:solidFill>
                <a:latin typeface="Myriad Pro" pitchFamily="34" charset="0"/>
              </a:rPr>
              <a:t>Waste </a:t>
            </a:r>
            <a:r>
              <a:rPr lang="en-US" altLang="es-ES" sz="3200" b="1" dirty="0" smtClean="0">
                <a:solidFill>
                  <a:schemeClr val="tx1">
                    <a:lumMod val="50000"/>
                    <a:lumOff val="50000"/>
                  </a:schemeClr>
                </a:solidFill>
                <a:latin typeface="Myriad Pro" pitchFamily="34" charset="0"/>
              </a:rPr>
              <a:t>Management</a:t>
            </a:r>
            <a:r>
              <a:rPr lang="en-US" altLang="es-ES" sz="2800" b="1" dirty="0" smtClean="0">
                <a:solidFill>
                  <a:schemeClr val="tx1">
                    <a:lumMod val="50000"/>
                    <a:lumOff val="50000"/>
                  </a:schemeClr>
                </a:solidFill>
                <a:latin typeface="Myriad Pro" pitchFamily="34" charset="0"/>
              </a:rPr>
              <a:t>.</a:t>
            </a:r>
            <a:endParaRPr lang="en-US" altLang="es-ES" sz="2800" b="1" dirty="0">
              <a:solidFill>
                <a:schemeClr val="tx1">
                  <a:lumMod val="50000"/>
                  <a:lumOff val="50000"/>
                </a:schemeClr>
              </a:solidFill>
              <a:latin typeface="Myriad Pro" pitchFamily="34" charset="0"/>
            </a:endParaRPr>
          </a:p>
        </p:txBody>
      </p:sp>
      <p:pic>
        <p:nvPicPr>
          <p:cNvPr id="36" name="Picture 1" descr="30458992-2.jpg"/>
          <p:cNvPicPr>
            <a:picLocks noChangeAspect="1"/>
          </p:cNvPicPr>
          <p:nvPr/>
        </p:nvPicPr>
        <p:blipFill>
          <a:blip r:embed="rId3"/>
          <a:srcRect t="13626"/>
          <a:stretch>
            <a:fillRect/>
          </a:stretch>
        </p:blipFill>
        <p:spPr bwMode="auto">
          <a:xfrm>
            <a:off x="549275" y="1004888"/>
            <a:ext cx="8012113" cy="5283200"/>
          </a:xfrm>
          <a:prstGeom prst="rect">
            <a:avLst/>
          </a:prstGeom>
          <a:noFill/>
          <a:ln w="9525">
            <a:solidFill>
              <a:schemeClr val="bg1"/>
            </a:solidFill>
            <a:miter lim="800000"/>
            <a:headEnd/>
            <a:tailEnd/>
          </a:ln>
        </p:spPr>
      </p:pic>
      <p:sp>
        <p:nvSpPr>
          <p:cNvPr id="14" name="TextBox 11"/>
          <p:cNvSpPr txBox="1">
            <a:spLocks noChangeArrowheads="1"/>
          </p:cNvSpPr>
          <p:nvPr/>
        </p:nvSpPr>
        <p:spPr bwMode="auto">
          <a:xfrm>
            <a:off x="25400" y="6615113"/>
            <a:ext cx="3575050" cy="246221"/>
          </a:xfrm>
          <a:prstGeom prst="rect">
            <a:avLst/>
          </a:prstGeom>
          <a:noFill/>
          <a:ln w="9525">
            <a:noFill/>
            <a:miter lim="800000"/>
            <a:headEnd/>
            <a:tailEnd/>
          </a:ln>
        </p:spPr>
        <p:txBody>
          <a:bodyPr>
            <a:spAutoFit/>
          </a:bodyPr>
          <a:lstStyle/>
          <a:p>
            <a:r>
              <a:rPr lang="en-US" sz="1000" dirty="0">
                <a:solidFill>
                  <a:schemeClr val="bg1"/>
                </a:solidFill>
                <a:latin typeface="Myriad Pro"/>
                <a:ea typeface="ＭＳ Ｐゴシック"/>
                <a:cs typeface="ＭＳ Ｐゴシック"/>
              </a:rPr>
              <a:t>Closed Looped Cycle Production in the Americas (CLCPA)</a:t>
            </a:r>
            <a:endParaRPr lang="es-CO" sz="1000" dirty="0">
              <a:solidFill>
                <a:schemeClr val="bg1"/>
              </a:solidFill>
              <a:latin typeface="Myriad Pro"/>
              <a:ea typeface="ＭＳ Ｐゴシック"/>
              <a:cs typeface="Myriad Arabic"/>
            </a:endParaRPr>
          </a:p>
        </p:txBody>
      </p:sp>
    </p:spTree>
    <p:extLst>
      <p:ext uri="{BB962C8B-B14F-4D97-AF65-F5344CB8AC3E}">
        <p14:creationId xmlns:p14="http://schemas.microsoft.com/office/powerpoint/2010/main" val="38049194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25838" y="6629400"/>
            <a:ext cx="1960562" cy="228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5" name="Rectangle 4"/>
          <p:cNvSpPr/>
          <p:nvPr/>
        </p:nvSpPr>
        <p:spPr>
          <a:xfrm>
            <a:off x="76200" y="6629400"/>
            <a:ext cx="3429000" cy="2286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8" name="Rectangle 7"/>
          <p:cNvSpPr/>
          <p:nvPr/>
        </p:nvSpPr>
        <p:spPr>
          <a:xfrm>
            <a:off x="5505450" y="6629400"/>
            <a:ext cx="3562350" cy="228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CO" dirty="0" smtClean="0"/>
              <a:t>..</a:t>
            </a:r>
            <a:endParaRPr lang="es-CO" dirty="0"/>
          </a:p>
        </p:txBody>
      </p:sp>
      <p:cxnSp>
        <p:nvCxnSpPr>
          <p:cNvPr id="2072" name="Straight Connector 2071"/>
          <p:cNvCxnSpPr/>
          <p:nvPr/>
        </p:nvCxnSpPr>
        <p:spPr>
          <a:xfrm flipV="1">
            <a:off x="76200" y="881063"/>
            <a:ext cx="3429000" cy="1587"/>
          </a:xfrm>
          <a:prstGeom prst="line">
            <a:avLst/>
          </a:prstGeom>
          <a:ln w="19050">
            <a:solidFill>
              <a:srgbClr val="DDDC00"/>
            </a:solidFill>
          </a:ln>
        </p:spPr>
        <p:style>
          <a:lnRef idx="1">
            <a:schemeClr val="accent1"/>
          </a:lnRef>
          <a:fillRef idx="0">
            <a:schemeClr val="accent1"/>
          </a:fillRef>
          <a:effectRef idx="0">
            <a:schemeClr val="accent1"/>
          </a:effectRef>
          <a:fontRef idx="minor">
            <a:schemeClr val="tx1"/>
          </a:fontRef>
        </p:style>
      </p:cxnSp>
      <p:cxnSp>
        <p:nvCxnSpPr>
          <p:cNvPr id="2076" name="Straight Connector 2075"/>
          <p:cNvCxnSpPr/>
          <p:nvPr/>
        </p:nvCxnSpPr>
        <p:spPr>
          <a:xfrm>
            <a:off x="3525838" y="881063"/>
            <a:ext cx="5541962" cy="0"/>
          </a:xfrm>
          <a:prstGeom prst="line">
            <a:avLst/>
          </a:prstGeom>
          <a:ln w="19050">
            <a:solidFill>
              <a:srgbClr val="DDDC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76200" y="854075"/>
            <a:ext cx="3429000" cy="0"/>
          </a:xfrm>
          <a:prstGeom prst="line">
            <a:avLst/>
          </a:prstGeom>
          <a:ln w="28575">
            <a:solidFill>
              <a:srgbClr val="95C11E"/>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525838" y="854075"/>
            <a:ext cx="5541962" cy="0"/>
          </a:xfrm>
          <a:prstGeom prst="line">
            <a:avLst/>
          </a:prstGeom>
          <a:ln w="28575">
            <a:solidFill>
              <a:srgbClr val="95C11E"/>
            </a:solidFill>
          </a:ln>
        </p:spPr>
        <p:style>
          <a:lnRef idx="1">
            <a:schemeClr val="accent1"/>
          </a:lnRef>
          <a:fillRef idx="0">
            <a:schemeClr val="accent1"/>
          </a:fillRef>
          <a:effectRef idx="0">
            <a:schemeClr val="accent1"/>
          </a:effectRef>
          <a:fontRef idx="minor">
            <a:schemeClr val="tx1"/>
          </a:fontRef>
        </p:style>
      </p:cxnSp>
      <p:pic>
        <p:nvPicPr>
          <p:cNvPr id="26634" name="Picture 84"/>
          <p:cNvPicPr>
            <a:picLocks noChangeAspect="1"/>
          </p:cNvPicPr>
          <p:nvPr/>
        </p:nvPicPr>
        <p:blipFill>
          <a:blip r:embed="rId2"/>
          <a:srcRect/>
          <a:stretch>
            <a:fillRect/>
          </a:stretch>
        </p:blipFill>
        <p:spPr bwMode="auto">
          <a:xfrm>
            <a:off x="7215188" y="65088"/>
            <a:ext cx="1884362" cy="712787"/>
          </a:xfrm>
          <a:prstGeom prst="rect">
            <a:avLst/>
          </a:prstGeom>
          <a:noFill/>
          <a:ln w="9525">
            <a:noFill/>
            <a:miter lim="800000"/>
            <a:headEnd/>
            <a:tailEnd/>
          </a:ln>
        </p:spPr>
      </p:pic>
      <p:sp>
        <p:nvSpPr>
          <p:cNvPr id="49" name="TextBox 48"/>
          <p:cNvSpPr txBox="1"/>
          <p:nvPr/>
        </p:nvSpPr>
        <p:spPr>
          <a:xfrm>
            <a:off x="76200" y="223838"/>
            <a:ext cx="8991600" cy="584776"/>
          </a:xfrm>
          <a:prstGeom prst="rect">
            <a:avLst/>
          </a:prstGeom>
          <a:noFill/>
        </p:spPr>
        <p:txBody>
          <a:bodyPr wrap="square">
            <a:spAutoFit/>
          </a:bodyPr>
          <a:lstStyle/>
          <a:p>
            <a:pPr fontAlgn="auto">
              <a:spcBef>
                <a:spcPts val="0"/>
              </a:spcBef>
              <a:spcAft>
                <a:spcPts val="0"/>
              </a:spcAft>
              <a:defRPr/>
            </a:pPr>
            <a:r>
              <a:rPr lang="en-US" altLang="es-ES" sz="3200" b="1" dirty="0" smtClean="0">
                <a:solidFill>
                  <a:schemeClr val="tx1">
                    <a:lumMod val="50000"/>
                    <a:lumOff val="50000"/>
                  </a:schemeClr>
                </a:solidFill>
                <a:latin typeface="Myriad Pro" pitchFamily="34" charset="0"/>
              </a:rPr>
              <a:t>Practical </a:t>
            </a:r>
            <a:r>
              <a:rPr lang="en-US" altLang="es-ES" sz="3200" b="1" dirty="0">
                <a:solidFill>
                  <a:schemeClr val="tx1">
                    <a:lumMod val="50000"/>
                    <a:lumOff val="50000"/>
                  </a:schemeClr>
                </a:solidFill>
                <a:latin typeface="Myriad Pro" pitchFamily="34" charset="0"/>
              </a:rPr>
              <a:t>Approaches to </a:t>
            </a:r>
            <a:r>
              <a:rPr lang="en-US" altLang="es-ES" sz="3200" b="1" dirty="0" smtClean="0">
                <a:solidFill>
                  <a:schemeClr val="tx1">
                    <a:lumMod val="50000"/>
                    <a:lumOff val="50000"/>
                  </a:schemeClr>
                </a:solidFill>
                <a:latin typeface="Myriad Pro" pitchFamily="34" charset="0"/>
              </a:rPr>
              <a:t>Waste Management</a:t>
            </a:r>
            <a:r>
              <a:rPr lang="en-US" altLang="es-ES" sz="2800" b="1" dirty="0" smtClean="0">
                <a:solidFill>
                  <a:schemeClr val="tx1">
                    <a:lumMod val="50000"/>
                    <a:lumOff val="50000"/>
                  </a:schemeClr>
                </a:solidFill>
                <a:latin typeface="Myriad Pro" pitchFamily="34" charset="0"/>
              </a:rPr>
              <a:t>.</a:t>
            </a:r>
            <a:endParaRPr lang="en-US" altLang="es-ES" sz="2800" b="1" dirty="0">
              <a:solidFill>
                <a:schemeClr val="tx1">
                  <a:lumMod val="50000"/>
                  <a:lumOff val="50000"/>
                </a:schemeClr>
              </a:solidFill>
              <a:latin typeface="Myriad Pro" pitchFamily="34" charset="0"/>
            </a:endParaRPr>
          </a:p>
        </p:txBody>
      </p:sp>
      <p:pic>
        <p:nvPicPr>
          <p:cNvPr id="17" name="Picture 2" descr="5.png"/>
          <p:cNvPicPr>
            <a:picLocks noChangeAspect="1"/>
          </p:cNvPicPr>
          <p:nvPr/>
        </p:nvPicPr>
        <p:blipFill rotWithShape="1">
          <a:blip r:embed="rId3"/>
          <a:srcRect l="25208" t="24402" r="12477" b="22263"/>
          <a:stretch/>
        </p:blipFill>
        <p:spPr bwMode="auto">
          <a:xfrm>
            <a:off x="416005" y="1584790"/>
            <a:ext cx="1149502" cy="1310639"/>
          </a:xfrm>
          <a:prstGeom prst="rect">
            <a:avLst/>
          </a:prstGeom>
          <a:noFill/>
          <a:ln w="9525">
            <a:solidFill>
              <a:srgbClr val="2898D9"/>
            </a:solidFill>
            <a:miter lim="800000"/>
            <a:headEnd/>
            <a:tailEnd/>
          </a:ln>
        </p:spPr>
      </p:pic>
      <p:pic>
        <p:nvPicPr>
          <p:cNvPr id="18" name="Picture 3" descr="5.1.png"/>
          <p:cNvPicPr>
            <a:picLocks noChangeAspect="1"/>
          </p:cNvPicPr>
          <p:nvPr/>
        </p:nvPicPr>
        <p:blipFill rotWithShape="1">
          <a:blip r:embed="rId4"/>
          <a:srcRect l="24393" t="20162" r="19645" b="22533"/>
          <a:stretch/>
        </p:blipFill>
        <p:spPr bwMode="auto">
          <a:xfrm>
            <a:off x="2244258" y="1631342"/>
            <a:ext cx="929586" cy="1264087"/>
          </a:xfrm>
          <a:prstGeom prst="rect">
            <a:avLst/>
          </a:prstGeom>
          <a:noFill/>
          <a:ln w="9525">
            <a:solidFill>
              <a:srgbClr val="2898D9"/>
            </a:solidFill>
            <a:miter lim="800000"/>
            <a:headEnd/>
            <a:tailEnd/>
          </a:ln>
        </p:spPr>
      </p:pic>
      <p:graphicFrame>
        <p:nvGraphicFramePr>
          <p:cNvPr id="34" name="Diagram 21"/>
          <p:cNvGraphicFramePr/>
          <p:nvPr>
            <p:extLst>
              <p:ext uri="{D42A27DB-BD31-4B8C-83A1-F6EECF244321}">
                <p14:modId xmlns:p14="http://schemas.microsoft.com/office/powerpoint/2010/main" val="429258528"/>
              </p:ext>
            </p:extLst>
          </p:nvPr>
        </p:nvGraphicFramePr>
        <p:xfrm>
          <a:off x="274216" y="3884633"/>
          <a:ext cx="4286280" cy="21288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35" name="Diagram 25"/>
          <p:cNvGraphicFramePr/>
          <p:nvPr>
            <p:extLst>
              <p:ext uri="{D42A27DB-BD31-4B8C-83A1-F6EECF244321}">
                <p14:modId xmlns:p14="http://schemas.microsoft.com/office/powerpoint/2010/main" val="4248746659"/>
              </p:ext>
            </p:extLst>
          </p:nvPr>
        </p:nvGraphicFramePr>
        <p:xfrm>
          <a:off x="4857752" y="3929237"/>
          <a:ext cx="4071966" cy="212883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36" name="TextBox 11"/>
          <p:cNvSpPr txBox="1">
            <a:spLocks noChangeArrowheads="1"/>
          </p:cNvSpPr>
          <p:nvPr/>
        </p:nvSpPr>
        <p:spPr bwMode="auto">
          <a:xfrm>
            <a:off x="25400" y="6615113"/>
            <a:ext cx="3575050" cy="246221"/>
          </a:xfrm>
          <a:prstGeom prst="rect">
            <a:avLst/>
          </a:prstGeom>
          <a:noFill/>
          <a:ln w="9525">
            <a:noFill/>
            <a:miter lim="800000"/>
            <a:headEnd/>
            <a:tailEnd/>
          </a:ln>
        </p:spPr>
        <p:txBody>
          <a:bodyPr>
            <a:spAutoFit/>
          </a:bodyPr>
          <a:lstStyle/>
          <a:p>
            <a:r>
              <a:rPr lang="en-US" sz="1000" dirty="0">
                <a:solidFill>
                  <a:schemeClr val="bg1"/>
                </a:solidFill>
                <a:latin typeface="Myriad Pro"/>
                <a:ea typeface="ＭＳ Ｐゴシック"/>
                <a:cs typeface="ＭＳ Ｐゴシック"/>
              </a:rPr>
              <a:t>Closed Looped Cycle Production in the Americas (CLCPA)</a:t>
            </a:r>
            <a:endParaRPr lang="es-CO" sz="1000" dirty="0">
              <a:solidFill>
                <a:schemeClr val="bg1"/>
              </a:solidFill>
              <a:latin typeface="Myriad Pro"/>
              <a:ea typeface="ＭＳ Ｐゴシック"/>
              <a:cs typeface="Myriad Arabic"/>
            </a:endParaRPr>
          </a:p>
        </p:txBody>
      </p:sp>
      <p:sp>
        <p:nvSpPr>
          <p:cNvPr id="2" name="CuadroTexto 1"/>
          <p:cNvSpPr txBox="1"/>
          <p:nvPr/>
        </p:nvSpPr>
        <p:spPr>
          <a:xfrm>
            <a:off x="405060" y="2925833"/>
            <a:ext cx="1160448" cy="276999"/>
          </a:xfrm>
          <a:prstGeom prst="rect">
            <a:avLst/>
          </a:prstGeom>
          <a:solidFill>
            <a:srgbClr val="DBDB3C"/>
          </a:solidFill>
          <a:ln>
            <a:solidFill>
              <a:srgbClr val="DBDB3C"/>
            </a:solidFill>
          </a:ln>
        </p:spPr>
        <p:txBody>
          <a:bodyPr wrap="square" rtlCol="0">
            <a:spAutoFit/>
          </a:bodyPr>
          <a:lstStyle/>
          <a:p>
            <a:r>
              <a:rPr lang="es-ES" sz="1200" dirty="0" err="1" smtClean="0"/>
              <a:t>Raw</a:t>
            </a:r>
            <a:r>
              <a:rPr lang="es-ES" sz="1200" dirty="0" smtClean="0"/>
              <a:t> </a:t>
            </a:r>
            <a:r>
              <a:rPr lang="es-ES" sz="1200" dirty="0" err="1" smtClean="0"/>
              <a:t>Materials</a:t>
            </a:r>
            <a:endParaRPr lang="es-ES" sz="1200" dirty="0"/>
          </a:p>
        </p:txBody>
      </p:sp>
      <p:sp>
        <p:nvSpPr>
          <p:cNvPr id="37" name="CuadroTexto 36"/>
          <p:cNvSpPr txBox="1"/>
          <p:nvPr/>
        </p:nvSpPr>
        <p:spPr>
          <a:xfrm>
            <a:off x="2244258" y="2924947"/>
            <a:ext cx="929586" cy="369332"/>
          </a:xfrm>
          <a:prstGeom prst="rect">
            <a:avLst/>
          </a:prstGeom>
          <a:solidFill>
            <a:srgbClr val="DBDB3C"/>
          </a:solidFill>
          <a:ln>
            <a:solidFill>
              <a:srgbClr val="DBDB3C"/>
            </a:solidFill>
          </a:ln>
        </p:spPr>
        <p:txBody>
          <a:bodyPr wrap="square" rtlCol="0">
            <a:spAutoFit/>
          </a:bodyPr>
          <a:lstStyle/>
          <a:p>
            <a:r>
              <a:rPr lang="es-ES" sz="900" dirty="0" err="1" smtClean="0"/>
              <a:t>Product</a:t>
            </a:r>
            <a:r>
              <a:rPr lang="es-ES" sz="900" dirty="0" smtClean="0"/>
              <a:t> </a:t>
            </a:r>
            <a:r>
              <a:rPr lang="es-ES" sz="900" dirty="0" err="1" smtClean="0"/>
              <a:t>Manufacturing</a:t>
            </a:r>
            <a:endParaRPr lang="es-ES" sz="900" dirty="0"/>
          </a:p>
        </p:txBody>
      </p:sp>
      <p:sp>
        <p:nvSpPr>
          <p:cNvPr id="3" name="CuadroTexto 2"/>
          <p:cNvSpPr txBox="1"/>
          <p:nvPr/>
        </p:nvSpPr>
        <p:spPr>
          <a:xfrm>
            <a:off x="2320891" y="1639535"/>
            <a:ext cx="306534" cy="301376"/>
          </a:xfrm>
          <a:prstGeom prst="rect">
            <a:avLst/>
          </a:prstGeom>
          <a:solidFill>
            <a:schemeClr val="bg1"/>
          </a:solidFill>
        </p:spPr>
        <p:txBody>
          <a:bodyPr wrap="square" rtlCol="0">
            <a:spAutoFit/>
          </a:bodyPr>
          <a:lstStyle/>
          <a:p>
            <a:endParaRPr lang="es-ES" dirty="0"/>
          </a:p>
        </p:txBody>
      </p:sp>
      <p:pic>
        <p:nvPicPr>
          <p:cNvPr id="38" name="Picture 14" descr="21.png"/>
          <p:cNvPicPr>
            <a:picLocks noChangeAspect="1"/>
          </p:cNvPicPr>
          <p:nvPr/>
        </p:nvPicPr>
        <p:blipFill>
          <a:blip r:embed="rId15"/>
          <a:srcRect/>
          <a:stretch>
            <a:fillRect/>
          </a:stretch>
        </p:blipFill>
        <p:spPr bwMode="auto">
          <a:xfrm>
            <a:off x="3951192" y="1656991"/>
            <a:ext cx="1084692" cy="1285227"/>
          </a:xfrm>
          <a:prstGeom prst="rect">
            <a:avLst/>
          </a:prstGeom>
          <a:noFill/>
          <a:ln w="9525">
            <a:solidFill>
              <a:srgbClr val="2898D9"/>
            </a:solidFill>
            <a:miter lim="800000"/>
            <a:headEnd/>
            <a:tailEnd/>
          </a:ln>
        </p:spPr>
      </p:pic>
      <p:sp>
        <p:nvSpPr>
          <p:cNvPr id="39" name="CuadroTexto 38"/>
          <p:cNvSpPr txBox="1"/>
          <p:nvPr/>
        </p:nvSpPr>
        <p:spPr>
          <a:xfrm>
            <a:off x="3940326" y="2989755"/>
            <a:ext cx="1095558" cy="230832"/>
          </a:xfrm>
          <a:prstGeom prst="rect">
            <a:avLst/>
          </a:prstGeom>
          <a:solidFill>
            <a:srgbClr val="DBDB3C"/>
          </a:solidFill>
          <a:ln>
            <a:solidFill>
              <a:srgbClr val="DFDD1E"/>
            </a:solidFill>
          </a:ln>
        </p:spPr>
        <p:txBody>
          <a:bodyPr wrap="square" rtlCol="0">
            <a:spAutoFit/>
          </a:bodyPr>
          <a:lstStyle/>
          <a:p>
            <a:r>
              <a:rPr lang="es-ES" sz="900" dirty="0" smtClean="0"/>
              <a:t>Use of </a:t>
            </a:r>
            <a:r>
              <a:rPr lang="es-ES" sz="900" dirty="0" err="1" smtClean="0"/>
              <a:t>Products</a:t>
            </a:r>
            <a:endParaRPr lang="es-ES" sz="900" dirty="0"/>
          </a:p>
        </p:txBody>
      </p:sp>
      <p:pic>
        <p:nvPicPr>
          <p:cNvPr id="40" name="Picture 20" descr="22.png"/>
          <p:cNvPicPr>
            <a:picLocks noChangeAspect="1"/>
          </p:cNvPicPr>
          <p:nvPr/>
        </p:nvPicPr>
        <p:blipFill>
          <a:blip r:embed="rId16"/>
          <a:srcRect/>
          <a:stretch>
            <a:fillRect/>
          </a:stretch>
        </p:blipFill>
        <p:spPr bwMode="auto">
          <a:xfrm>
            <a:off x="5735000" y="1656991"/>
            <a:ext cx="1098552" cy="1106107"/>
          </a:xfrm>
          <a:prstGeom prst="rect">
            <a:avLst/>
          </a:prstGeom>
          <a:noFill/>
          <a:ln w="9525">
            <a:solidFill>
              <a:srgbClr val="2898D9"/>
            </a:solidFill>
            <a:miter lim="800000"/>
            <a:headEnd/>
            <a:tailEnd/>
          </a:ln>
        </p:spPr>
      </p:pic>
      <p:sp>
        <p:nvSpPr>
          <p:cNvPr id="41" name="CuadroTexto 40"/>
          <p:cNvSpPr txBox="1"/>
          <p:nvPr/>
        </p:nvSpPr>
        <p:spPr>
          <a:xfrm>
            <a:off x="5735000" y="2846532"/>
            <a:ext cx="1095558" cy="230832"/>
          </a:xfrm>
          <a:prstGeom prst="rect">
            <a:avLst/>
          </a:prstGeom>
          <a:solidFill>
            <a:srgbClr val="DBDB3C"/>
          </a:solidFill>
          <a:ln>
            <a:solidFill>
              <a:srgbClr val="DFDD1E"/>
            </a:solidFill>
          </a:ln>
        </p:spPr>
        <p:txBody>
          <a:bodyPr wrap="square" rtlCol="0">
            <a:spAutoFit/>
          </a:bodyPr>
          <a:lstStyle/>
          <a:p>
            <a:pPr algn="ctr"/>
            <a:r>
              <a:rPr lang="es-ES" sz="900" dirty="0" err="1" smtClean="0"/>
              <a:t>Reuse</a:t>
            </a:r>
            <a:endParaRPr lang="es-ES" sz="900" dirty="0"/>
          </a:p>
        </p:txBody>
      </p:sp>
      <p:pic>
        <p:nvPicPr>
          <p:cNvPr id="42" name="Picture 24" descr="24.png"/>
          <p:cNvPicPr>
            <a:picLocks noChangeAspect="1"/>
          </p:cNvPicPr>
          <p:nvPr/>
        </p:nvPicPr>
        <p:blipFill>
          <a:blip r:embed="rId17"/>
          <a:srcRect/>
          <a:stretch>
            <a:fillRect/>
          </a:stretch>
        </p:blipFill>
        <p:spPr bwMode="auto">
          <a:xfrm>
            <a:off x="7551853" y="1638232"/>
            <a:ext cx="1204008" cy="1203755"/>
          </a:xfrm>
          <a:prstGeom prst="rect">
            <a:avLst/>
          </a:prstGeom>
          <a:noFill/>
          <a:ln w="9525">
            <a:solidFill>
              <a:srgbClr val="2898D9"/>
            </a:solidFill>
            <a:miter lim="800000"/>
            <a:headEnd/>
            <a:tailEnd/>
          </a:ln>
        </p:spPr>
      </p:pic>
      <p:sp>
        <p:nvSpPr>
          <p:cNvPr id="43" name="CuadroTexto 42"/>
          <p:cNvSpPr txBox="1"/>
          <p:nvPr/>
        </p:nvSpPr>
        <p:spPr>
          <a:xfrm>
            <a:off x="7551853" y="2942218"/>
            <a:ext cx="1204008" cy="230832"/>
          </a:xfrm>
          <a:prstGeom prst="rect">
            <a:avLst/>
          </a:prstGeom>
          <a:solidFill>
            <a:srgbClr val="DBDB3C"/>
          </a:solidFill>
          <a:ln>
            <a:solidFill>
              <a:srgbClr val="DFDD1E"/>
            </a:solidFill>
          </a:ln>
        </p:spPr>
        <p:txBody>
          <a:bodyPr wrap="square" rtlCol="0">
            <a:spAutoFit/>
          </a:bodyPr>
          <a:lstStyle/>
          <a:p>
            <a:pPr algn="ctr"/>
            <a:r>
              <a:rPr lang="es-ES" sz="900" dirty="0" err="1" smtClean="0"/>
              <a:t>Recycle</a:t>
            </a:r>
            <a:endParaRPr lang="es-ES" sz="900" dirty="0"/>
          </a:p>
        </p:txBody>
      </p:sp>
      <p:sp>
        <p:nvSpPr>
          <p:cNvPr id="7" name="Rectángulo 6"/>
          <p:cNvSpPr/>
          <p:nvPr/>
        </p:nvSpPr>
        <p:spPr>
          <a:xfrm>
            <a:off x="1535708" y="2048204"/>
            <a:ext cx="708550" cy="369332"/>
          </a:xfrm>
          <a:prstGeom prst="rect">
            <a:avLst/>
          </a:prstGeom>
        </p:spPr>
        <p:txBody>
          <a:bodyPr wrap="square">
            <a:spAutoFit/>
          </a:bodyPr>
          <a:lstStyle/>
          <a:p>
            <a:r>
              <a:rPr lang="es-ES" dirty="0">
                <a:latin typeface="Wingdings"/>
                <a:ea typeface="Wingdings"/>
                <a:cs typeface="Wingdings"/>
              </a:rPr>
              <a:t> </a:t>
            </a:r>
            <a:r>
              <a:rPr lang="es-ES" dirty="0" smtClean="0">
                <a:latin typeface="Wingdings"/>
                <a:ea typeface="Wingdings"/>
                <a:cs typeface="Wingdings"/>
              </a:rPr>
              <a:t></a:t>
            </a:r>
            <a:endParaRPr lang="es-ES" dirty="0"/>
          </a:p>
        </p:txBody>
      </p:sp>
      <p:sp>
        <p:nvSpPr>
          <p:cNvPr id="44" name="Rectángulo 43"/>
          <p:cNvSpPr/>
          <p:nvPr/>
        </p:nvSpPr>
        <p:spPr>
          <a:xfrm>
            <a:off x="3122296" y="2069216"/>
            <a:ext cx="708550" cy="369332"/>
          </a:xfrm>
          <a:prstGeom prst="rect">
            <a:avLst/>
          </a:prstGeom>
        </p:spPr>
        <p:txBody>
          <a:bodyPr wrap="square">
            <a:spAutoFit/>
          </a:bodyPr>
          <a:lstStyle/>
          <a:p>
            <a:r>
              <a:rPr lang="es-ES" dirty="0">
                <a:latin typeface="Wingdings"/>
                <a:ea typeface="Wingdings"/>
                <a:cs typeface="Wingdings"/>
              </a:rPr>
              <a:t> </a:t>
            </a:r>
            <a:r>
              <a:rPr lang="es-ES" dirty="0" smtClean="0">
                <a:latin typeface="Wingdings"/>
                <a:ea typeface="Wingdings"/>
                <a:cs typeface="Wingdings"/>
              </a:rPr>
              <a:t></a:t>
            </a:r>
            <a:endParaRPr lang="es-ES" dirty="0"/>
          </a:p>
        </p:txBody>
      </p:sp>
      <p:sp>
        <p:nvSpPr>
          <p:cNvPr id="45" name="Rectángulo 44"/>
          <p:cNvSpPr/>
          <p:nvPr/>
        </p:nvSpPr>
        <p:spPr>
          <a:xfrm>
            <a:off x="4960688" y="2101177"/>
            <a:ext cx="708550" cy="369332"/>
          </a:xfrm>
          <a:prstGeom prst="rect">
            <a:avLst/>
          </a:prstGeom>
        </p:spPr>
        <p:txBody>
          <a:bodyPr wrap="square">
            <a:spAutoFit/>
          </a:bodyPr>
          <a:lstStyle/>
          <a:p>
            <a:r>
              <a:rPr lang="es-ES" dirty="0">
                <a:latin typeface="Wingdings"/>
                <a:ea typeface="Wingdings"/>
                <a:cs typeface="Wingdings"/>
              </a:rPr>
              <a:t> </a:t>
            </a:r>
            <a:r>
              <a:rPr lang="es-ES" dirty="0" smtClean="0">
                <a:latin typeface="Wingdings"/>
                <a:ea typeface="Wingdings"/>
                <a:cs typeface="Wingdings"/>
              </a:rPr>
              <a:t></a:t>
            </a:r>
            <a:endParaRPr lang="es-ES" dirty="0"/>
          </a:p>
        </p:txBody>
      </p:sp>
      <p:sp>
        <p:nvSpPr>
          <p:cNvPr id="46" name="Rectángulo 45"/>
          <p:cNvSpPr/>
          <p:nvPr/>
        </p:nvSpPr>
        <p:spPr>
          <a:xfrm>
            <a:off x="6700548" y="2111240"/>
            <a:ext cx="708550" cy="369332"/>
          </a:xfrm>
          <a:prstGeom prst="rect">
            <a:avLst/>
          </a:prstGeom>
        </p:spPr>
        <p:txBody>
          <a:bodyPr wrap="square">
            <a:spAutoFit/>
          </a:bodyPr>
          <a:lstStyle/>
          <a:p>
            <a:r>
              <a:rPr lang="es-ES" dirty="0">
                <a:latin typeface="Wingdings"/>
                <a:ea typeface="Wingdings"/>
                <a:cs typeface="Wingdings"/>
              </a:rPr>
              <a:t> </a:t>
            </a:r>
            <a:r>
              <a:rPr lang="es-ES" dirty="0" smtClean="0">
                <a:latin typeface="Wingdings"/>
                <a:ea typeface="Wingdings"/>
                <a:cs typeface="Wingdings"/>
              </a:rPr>
              <a:t></a:t>
            </a:r>
            <a:endParaRPr lang="es-ES" dirty="0"/>
          </a:p>
        </p:txBody>
      </p:sp>
    </p:spTree>
    <p:extLst>
      <p:ext uri="{BB962C8B-B14F-4D97-AF65-F5344CB8AC3E}">
        <p14:creationId xmlns:p14="http://schemas.microsoft.com/office/powerpoint/2010/main" val="337933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20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linds(horizontal)">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4" grpId="0">
        <p:bldAsOne/>
      </p:bldGraphic>
      <p:bldGraphic spid="35"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25838" y="6629400"/>
            <a:ext cx="1960562" cy="228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5" name="Rectangle 4"/>
          <p:cNvSpPr/>
          <p:nvPr/>
        </p:nvSpPr>
        <p:spPr>
          <a:xfrm>
            <a:off x="76200" y="6629400"/>
            <a:ext cx="3429000" cy="2286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8" name="Rectangle 7"/>
          <p:cNvSpPr/>
          <p:nvPr/>
        </p:nvSpPr>
        <p:spPr>
          <a:xfrm>
            <a:off x="5505450" y="6629400"/>
            <a:ext cx="3562350" cy="228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CO" dirty="0" smtClean="0"/>
              <a:t>..</a:t>
            </a:r>
            <a:endParaRPr lang="es-CO" dirty="0"/>
          </a:p>
        </p:txBody>
      </p:sp>
      <p:cxnSp>
        <p:nvCxnSpPr>
          <p:cNvPr id="2072" name="Straight Connector 2071"/>
          <p:cNvCxnSpPr/>
          <p:nvPr/>
        </p:nvCxnSpPr>
        <p:spPr>
          <a:xfrm flipV="1">
            <a:off x="76200" y="881063"/>
            <a:ext cx="3429000" cy="1587"/>
          </a:xfrm>
          <a:prstGeom prst="line">
            <a:avLst/>
          </a:prstGeom>
          <a:ln w="19050">
            <a:solidFill>
              <a:srgbClr val="DDDC00"/>
            </a:solidFill>
          </a:ln>
        </p:spPr>
        <p:style>
          <a:lnRef idx="1">
            <a:schemeClr val="accent1"/>
          </a:lnRef>
          <a:fillRef idx="0">
            <a:schemeClr val="accent1"/>
          </a:fillRef>
          <a:effectRef idx="0">
            <a:schemeClr val="accent1"/>
          </a:effectRef>
          <a:fontRef idx="minor">
            <a:schemeClr val="tx1"/>
          </a:fontRef>
        </p:style>
      </p:cxnSp>
      <p:cxnSp>
        <p:nvCxnSpPr>
          <p:cNvPr id="2076" name="Straight Connector 2075"/>
          <p:cNvCxnSpPr/>
          <p:nvPr/>
        </p:nvCxnSpPr>
        <p:spPr>
          <a:xfrm>
            <a:off x="3525838" y="881063"/>
            <a:ext cx="5541962" cy="0"/>
          </a:xfrm>
          <a:prstGeom prst="line">
            <a:avLst/>
          </a:prstGeom>
          <a:ln w="19050">
            <a:solidFill>
              <a:srgbClr val="DDDC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76200" y="854075"/>
            <a:ext cx="3429000" cy="0"/>
          </a:xfrm>
          <a:prstGeom prst="line">
            <a:avLst/>
          </a:prstGeom>
          <a:ln w="28575">
            <a:solidFill>
              <a:srgbClr val="95C11E"/>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525838" y="854075"/>
            <a:ext cx="5541962" cy="0"/>
          </a:xfrm>
          <a:prstGeom prst="line">
            <a:avLst/>
          </a:prstGeom>
          <a:ln w="28575">
            <a:solidFill>
              <a:srgbClr val="95C11E"/>
            </a:solidFill>
          </a:ln>
        </p:spPr>
        <p:style>
          <a:lnRef idx="1">
            <a:schemeClr val="accent1"/>
          </a:lnRef>
          <a:fillRef idx="0">
            <a:schemeClr val="accent1"/>
          </a:fillRef>
          <a:effectRef idx="0">
            <a:schemeClr val="accent1"/>
          </a:effectRef>
          <a:fontRef idx="minor">
            <a:schemeClr val="tx1"/>
          </a:fontRef>
        </p:style>
      </p:cxnSp>
      <p:pic>
        <p:nvPicPr>
          <p:cNvPr id="26634" name="Picture 84"/>
          <p:cNvPicPr>
            <a:picLocks noChangeAspect="1"/>
          </p:cNvPicPr>
          <p:nvPr/>
        </p:nvPicPr>
        <p:blipFill>
          <a:blip r:embed="rId2"/>
          <a:srcRect/>
          <a:stretch>
            <a:fillRect/>
          </a:stretch>
        </p:blipFill>
        <p:spPr bwMode="auto">
          <a:xfrm>
            <a:off x="7215188" y="65088"/>
            <a:ext cx="1884362" cy="712787"/>
          </a:xfrm>
          <a:prstGeom prst="rect">
            <a:avLst/>
          </a:prstGeom>
          <a:noFill/>
          <a:ln w="9525">
            <a:noFill/>
            <a:miter lim="800000"/>
            <a:headEnd/>
            <a:tailEnd/>
          </a:ln>
        </p:spPr>
      </p:pic>
      <p:sp>
        <p:nvSpPr>
          <p:cNvPr id="49" name="TextBox 48"/>
          <p:cNvSpPr txBox="1"/>
          <p:nvPr/>
        </p:nvSpPr>
        <p:spPr>
          <a:xfrm>
            <a:off x="76200" y="223838"/>
            <a:ext cx="8991600" cy="584776"/>
          </a:xfrm>
          <a:prstGeom prst="rect">
            <a:avLst/>
          </a:prstGeom>
          <a:noFill/>
        </p:spPr>
        <p:txBody>
          <a:bodyPr wrap="square">
            <a:spAutoFit/>
          </a:bodyPr>
          <a:lstStyle/>
          <a:p>
            <a:pPr fontAlgn="auto">
              <a:spcBef>
                <a:spcPts val="0"/>
              </a:spcBef>
              <a:spcAft>
                <a:spcPts val="0"/>
              </a:spcAft>
              <a:defRPr/>
            </a:pPr>
            <a:r>
              <a:rPr lang="en-US" altLang="es-ES" sz="3200" b="1" dirty="0" smtClean="0">
                <a:solidFill>
                  <a:schemeClr val="tx1">
                    <a:lumMod val="50000"/>
                    <a:lumOff val="50000"/>
                  </a:schemeClr>
                </a:solidFill>
                <a:latin typeface="Myriad Pro" pitchFamily="34" charset="0"/>
              </a:rPr>
              <a:t>Waste Hierarchy</a:t>
            </a:r>
            <a:endParaRPr lang="en-US" altLang="es-ES" sz="3200" b="1" dirty="0">
              <a:solidFill>
                <a:schemeClr val="tx1">
                  <a:lumMod val="50000"/>
                  <a:lumOff val="50000"/>
                </a:schemeClr>
              </a:solidFill>
              <a:latin typeface="Myriad Pro" pitchFamily="34" charset="0"/>
            </a:endParaRPr>
          </a:p>
        </p:txBody>
      </p:sp>
      <p:pic>
        <p:nvPicPr>
          <p:cNvPr id="14" name="Picture 15"/>
          <p:cNvPicPr>
            <a:picLocks noGrp="1" noChangeAspect="1" noChangeArrowheads="1"/>
          </p:cNvPicPr>
          <p:nvPr>
            <p:ph idx="1"/>
          </p:nvPr>
        </p:nvPicPr>
        <p:blipFill>
          <a:blip r:embed="rId3"/>
          <a:srcRect b="18454"/>
          <a:stretch>
            <a:fillRect/>
          </a:stretch>
        </p:blipFill>
        <p:spPr>
          <a:xfrm>
            <a:off x="1249363" y="1714500"/>
            <a:ext cx="6751637" cy="4019550"/>
          </a:xfrm>
        </p:spPr>
      </p:pic>
      <p:sp>
        <p:nvSpPr>
          <p:cNvPr id="15" name="TextBox 3"/>
          <p:cNvSpPr txBox="1">
            <a:spLocks noChangeArrowheads="1"/>
          </p:cNvSpPr>
          <p:nvPr/>
        </p:nvSpPr>
        <p:spPr bwMode="auto">
          <a:xfrm>
            <a:off x="2492375" y="1357313"/>
            <a:ext cx="3929063" cy="457200"/>
          </a:xfrm>
          <a:prstGeom prst="rect">
            <a:avLst/>
          </a:prstGeom>
          <a:noFill/>
          <a:ln w="9525">
            <a:noFill/>
            <a:miter lim="800000"/>
            <a:headEnd/>
            <a:tailEnd/>
          </a:ln>
        </p:spPr>
        <p:txBody>
          <a:bodyPr>
            <a:spAutoFit/>
          </a:bodyPr>
          <a:lstStyle/>
          <a:p>
            <a:pPr algn="ctr"/>
            <a:r>
              <a:rPr lang="en-US" sz="2400" b="1">
                <a:solidFill>
                  <a:srgbClr val="FF0000"/>
                </a:solidFill>
                <a:latin typeface="Calibri" pitchFamily="34" charset="0"/>
              </a:rPr>
              <a:t>Rethink!!</a:t>
            </a:r>
          </a:p>
        </p:txBody>
      </p:sp>
      <p:sp>
        <p:nvSpPr>
          <p:cNvPr id="16" name="Text Box 6"/>
          <p:cNvSpPr txBox="1">
            <a:spLocks noChangeArrowheads="1"/>
          </p:cNvSpPr>
          <p:nvPr/>
        </p:nvSpPr>
        <p:spPr bwMode="auto">
          <a:xfrm>
            <a:off x="1138238" y="5983288"/>
            <a:ext cx="6697662" cy="517525"/>
          </a:xfrm>
          <a:prstGeom prst="rect">
            <a:avLst/>
          </a:prstGeom>
          <a:noFill/>
          <a:ln w="9525">
            <a:noFill/>
            <a:miter lim="800000"/>
            <a:headEnd/>
            <a:tailEnd/>
          </a:ln>
        </p:spPr>
        <p:txBody>
          <a:bodyPr>
            <a:spAutoFit/>
          </a:bodyPr>
          <a:lstStyle/>
          <a:p>
            <a:pPr algn="ctr">
              <a:spcBef>
                <a:spcPct val="50000"/>
              </a:spcBef>
            </a:pPr>
            <a:r>
              <a:rPr lang="en-US" sz="1400">
                <a:solidFill>
                  <a:srgbClr val="5F5F5F"/>
                </a:solidFill>
                <a:latin typeface="Calibri" pitchFamily="34" charset="0"/>
              </a:rPr>
              <a:t>We cannot solve our problems with the same thinking we used when we created them (Albert Einstein)</a:t>
            </a:r>
          </a:p>
        </p:txBody>
      </p:sp>
      <p:sp>
        <p:nvSpPr>
          <p:cNvPr id="17" name="TextBox 11"/>
          <p:cNvSpPr txBox="1">
            <a:spLocks noChangeArrowheads="1"/>
          </p:cNvSpPr>
          <p:nvPr/>
        </p:nvSpPr>
        <p:spPr bwMode="auto">
          <a:xfrm>
            <a:off x="25400" y="6615113"/>
            <a:ext cx="3575050" cy="246221"/>
          </a:xfrm>
          <a:prstGeom prst="rect">
            <a:avLst/>
          </a:prstGeom>
          <a:noFill/>
          <a:ln w="9525">
            <a:noFill/>
            <a:miter lim="800000"/>
            <a:headEnd/>
            <a:tailEnd/>
          </a:ln>
        </p:spPr>
        <p:txBody>
          <a:bodyPr>
            <a:spAutoFit/>
          </a:bodyPr>
          <a:lstStyle/>
          <a:p>
            <a:r>
              <a:rPr lang="en-US" sz="1000" dirty="0">
                <a:solidFill>
                  <a:schemeClr val="bg1"/>
                </a:solidFill>
                <a:latin typeface="Myriad Pro"/>
                <a:ea typeface="ＭＳ Ｐゴシック"/>
                <a:cs typeface="ＭＳ Ｐゴシック"/>
              </a:rPr>
              <a:t>Closed Looped Cycle Production in the Americas (CLCPA)</a:t>
            </a:r>
            <a:endParaRPr lang="es-CO" sz="1000" dirty="0">
              <a:solidFill>
                <a:schemeClr val="bg1"/>
              </a:solidFill>
              <a:latin typeface="Myriad Pro"/>
              <a:ea typeface="ＭＳ Ｐゴシック"/>
              <a:cs typeface="Myriad Arabic"/>
            </a:endParaRPr>
          </a:p>
        </p:txBody>
      </p:sp>
    </p:spTree>
    <p:extLst>
      <p:ext uri="{BB962C8B-B14F-4D97-AF65-F5344CB8AC3E}">
        <p14:creationId xmlns:p14="http://schemas.microsoft.com/office/powerpoint/2010/main" val="169575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25838" y="6629400"/>
            <a:ext cx="1960562" cy="228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5" name="Rectangle 4"/>
          <p:cNvSpPr/>
          <p:nvPr/>
        </p:nvSpPr>
        <p:spPr>
          <a:xfrm>
            <a:off x="76200" y="6629400"/>
            <a:ext cx="3429000" cy="2286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8" name="Rectangle 7"/>
          <p:cNvSpPr/>
          <p:nvPr/>
        </p:nvSpPr>
        <p:spPr>
          <a:xfrm>
            <a:off x="5505450" y="6629400"/>
            <a:ext cx="3562350" cy="228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cxnSp>
        <p:nvCxnSpPr>
          <p:cNvPr id="2072" name="Straight Connector 2071"/>
          <p:cNvCxnSpPr/>
          <p:nvPr/>
        </p:nvCxnSpPr>
        <p:spPr>
          <a:xfrm flipV="1">
            <a:off x="76200" y="881063"/>
            <a:ext cx="3429000" cy="1587"/>
          </a:xfrm>
          <a:prstGeom prst="line">
            <a:avLst/>
          </a:prstGeom>
          <a:ln w="19050">
            <a:solidFill>
              <a:srgbClr val="DDDC00"/>
            </a:solidFill>
          </a:ln>
        </p:spPr>
        <p:style>
          <a:lnRef idx="1">
            <a:schemeClr val="accent1"/>
          </a:lnRef>
          <a:fillRef idx="0">
            <a:schemeClr val="accent1"/>
          </a:fillRef>
          <a:effectRef idx="0">
            <a:schemeClr val="accent1"/>
          </a:effectRef>
          <a:fontRef idx="minor">
            <a:schemeClr val="tx1"/>
          </a:fontRef>
        </p:style>
      </p:cxnSp>
      <p:cxnSp>
        <p:nvCxnSpPr>
          <p:cNvPr id="2076" name="Straight Connector 2075"/>
          <p:cNvCxnSpPr/>
          <p:nvPr/>
        </p:nvCxnSpPr>
        <p:spPr>
          <a:xfrm>
            <a:off x="3525838" y="881063"/>
            <a:ext cx="5541962" cy="0"/>
          </a:xfrm>
          <a:prstGeom prst="line">
            <a:avLst/>
          </a:prstGeom>
          <a:ln w="19050">
            <a:solidFill>
              <a:srgbClr val="DDDC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76200" y="854075"/>
            <a:ext cx="3429000" cy="0"/>
          </a:xfrm>
          <a:prstGeom prst="line">
            <a:avLst/>
          </a:prstGeom>
          <a:ln w="28575">
            <a:solidFill>
              <a:srgbClr val="95C11E"/>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525838" y="854075"/>
            <a:ext cx="5541962" cy="0"/>
          </a:xfrm>
          <a:prstGeom prst="line">
            <a:avLst/>
          </a:prstGeom>
          <a:ln w="28575">
            <a:solidFill>
              <a:srgbClr val="95C11E"/>
            </a:solidFill>
          </a:ln>
        </p:spPr>
        <p:style>
          <a:lnRef idx="1">
            <a:schemeClr val="accent1"/>
          </a:lnRef>
          <a:fillRef idx="0">
            <a:schemeClr val="accent1"/>
          </a:fillRef>
          <a:effectRef idx="0">
            <a:schemeClr val="accent1"/>
          </a:effectRef>
          <a:fontRef idx="minor">
            <a:schemeClr val="tx1"/>
          </a:fontRef>
        </p:style>
      </p:cxnSp>
      <p:pic>
        <p:nvPicPr>
          <p:cNvPr id="25610" name="Picture 84"/>
          <p:cNvPicPr>
            <a:picLocks noChangeAspect="1"/>
          </p:cNvPicPr>
          <p:nvPr/>
        </p:nvPicPr>
        <p:blipFill>
          <a:blip r:embed="rId2"/>
          <a:srcRect/>
          <a:stretch>
            <a:fillRect/>
          </a:stretch>
        </p:blipFill>
        <p:spPr bwMode="auto">
          <a:xfrm>
            <a:off x="7215188" y="65088"/>
            <a:ext cx="1884362" cy="712787"/>
          </a:xfrm>
          <a:prstGeom prst="rect">
            <a:avLst/>
          </a:prstGeom>
          <a:noFill/>
          <a:ln w="9525">
            <a:noFill/>
            <a:miter lim="800000"/>
            <a:headEnd/>
            <a:tailEnd/>
          </a:ln>
        </p:spPr>
      </p:pic>
      <p:sp>
        <p:nvSpPr>
          <p:cNvPr id="49" name="TextBox 48"/>
          <p:cNvSpPr txBox="1"/>
          <p:nvPr/>
        </p:nvSpPr>
        <p:spPr>
          <a:xfrm>
            <a:off x="76200" y="223838"/>
            <a:ext cx="8013700" cy="585787"/>
          </a:xfrm>
          <a:prstGeom prst="rect">
            <a:avLst/>
          </a:prstGeom>
          <a:noFill/>
        </p:spPr>
        <p:txBody>
          <a:bodyPr>
            <a:spAutoFit/>
          </a:bodyPr>
          <a:lstStyle/>
          <a:p>
            <a:pPr fontAlgn="auto">
              <a:spcBef>
                <a:spcPts val="0"/>
              </a:spcBef>
              <a:spcAft>
                <a:spcPts val="0"/>
              </a:spcAft>
              <a:defRPr/>
            </a:pPr>
            <a:r>
              <a:rPr lang="en-US" sz="3200" b="1" dirty="0">
                <a:solidFill>
                  <a:schemeClr val="tx1">
                    <a:lumMod val="50000"/>
                    <a:lumOff val="50000"/>
                  </a:schemeClr>
                </a:solidFill>
                <a:latin typeface="Myriad Pro" pitchFamily="34" charset="0"/>
              </a:rPr>
              <a:t>Cradle to Grave vs. Cradle to Cradle</a:t>
            </a:r>
          </a:p>
        </p:txBody>
      </p:sp>
      <p:graphicFrame>
        <p:nvGraphicFramePr>
          <p:cNvPr id="15" name="Marcador de contenido 4"/>
          <p:cNvGraphicFramePr>
            <a:graphicFrameLocks noGrp="1"/>
          </p:cNvGraphicFramePr>
          <p:nvPr>
            <p:ph idx="1"/>
            <p:extLst>
              <p:ext uri="{D42A27DB-BD31-4B8C-83A1-F6EECF244321}">
                <p14:modId xmlns:p14="http://schemas.microsoft.com/office/powerpoint/2010/main" val="4169421302"/>
              </p:ext>
            </p:extLst>
          </p:nvPr>
        </p:nvGraphicFramePr>
        <p:xfrm>
          <a:off x="856896" y="1395654"/>
          <a:ext cx="4419640" cy="8855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5613" name="Imagen 15"/>
          <p:cNvPicPr>
            <a:picLocks noChangeAspect="1"/>
          </p:cNvPicPr>
          <p:nvPr/>
        </p:nvPicPr>
        <p:blipFill>
          <a:blip r:embed="rId8"/>
          <a:srcRect/>
          <a:stretch>
            <a:fillRect/>
          </a:stretch>
        </p:blipFill>
        <p:spPr bwMode="auto">
          <a:xfrm>
            <a:off x="5276536" y="1446213"/>
            <a:ext cx="755650" cy="766762"/>
          </a:xfrm>
          <a:prstGeom prst="rect">
            <a:avLst/>
          </a:prstGeom>
          <a:noFill/>
          <a:ln w="9525">
            <a:noFill/>
            <a:miter lim="800000"/>
            <a:headEnd/>
            <a:tailEnd/>
          </a:ln>
        </p:spPr>
      </p:pic>
      <p:pic>
        <p:nvPicPr>
          <p:cNvPr id="50" name="Afbeelding 1" descr="Schermafbeelding 2014-06-04 om 14.58.17.png"/>
          <p:cNvPicPr>
            <a:picLocks noChangeAspect="1"/>
          </p:cNvPicPr>
          <p:nvPr/>
        </p:nvPicPr>
        <p:blipFill>
          <a:blip r:embed="rId9"/>
          <a:srcRect l="13847" t="18166" r="16025" b="18269"/>
          <a:stretch>
            <a:fillRect/>
          </a:stretch>
        </p:blipFill>
        <p:spPr bwMode="auto">
          <a:xfrm>
            <a:off x="1332873" y="2281237"/>
            <a:ext cx="3816012" cy="2162083"/>
          </a:xfrm>
          <a:prstGeom prst="rect">
            <a:avLst/>
          </a:prstGeom>
          <a:noFill/>
          <a:ln w="9525">
            <a:noFill/>
            <a:miter lim="800000"/>
            <a:headEnd/>
            <a:tailEnd/>
          </a:ln>
        </p:spPr>
      </p:pic>
      <p:graphicFrame>
        <p:nvGraphicFramePr>
          <p:cNvPr id="51" name="Diagrama 50"/>
          <p:cNvGraphicFramePr/>
          <p:nvPr>
            <p:extLst>
              <p:ext uri="{D42A27DB-BD31-4B8C-83A1-F6EECF244321}">
                <p14:modId xmlns:p14="http://schemas.microsoft.com/office/powerpoint/2010/main" val="4102374650"/>
              </p:ext>
            </p:extLst>
          </p:nvPr>
        </p:nvGraphicFramePr>
        <p:xfrm>
          <a:off x="6906504" y="1301490"/>
          <a:ext cx="1624908" cy="464445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52" name="Imagen 51"/>
          <p:cNvPicPr>
            <a:picLocks noChangeAspect="1"/>
          </p:cNvPicPr>
          <p:nvPr/>
        </p:nvPicPr>
        <p:blipFill>
          <a:blip r:embed="rId15"/>
          <a:stretch>
            <a:fillRect/>
          </a:stretch>
        </p:blipFill>
        <p:spPr>
          <a:xfrm>
            <a:off x="360082" y="4797710"/>
            <a:ext cx="5794412" cy="1425439"/>
          </a:xfrm>
          <a:prstGeom prst="rect">
            <a:avLst/>
          </a:prstGeom>
        </p:spPr>
      </p:pic>
      <p:sp>
        <p:nvSpPr>
          <p:cNvPr id="19" name="TextBox 11"/>
          <p:cNvSpPr txBox="1">
            <a:spLocks noChangeArrowheads="1"/>
          </p:cNvSpPr>
          <p:nvPr/>
        </p:nvSpPr>
        <p:spPr bwMode="auto">
          <a:xfrm>
            <a:off x="25400" y="6615113"/>
            <a:ext cx="3575050" cy="246221"/>
          </a:xfrm>
          <a:prstGeom prst="rect">
            <a:avLst/>
          </a:prstGeom>
          <a:noFill/>
          <a:ln w="9525">
            <a:noFill/>
            <a:miter lim="800000"/>
            <a:headEnd/>
            <a:tailEnd/>
          </a:ln>
        </p:spPr>
        <p:txBody>
          <a:bodyPr>
            <a:spAutoFit/>
          </a:bodyPr>
          <a:lstStyle/>
          <a:p>
            <a:r>
              <a:rPr lang="en-US" sz="1000" dirty="0">
                <a:solidFill>
                  <a:schemeClr val="bg1"/>
                </a:solidFill>
                <a:latin typeface="Myriad Pro"/>
                <a:ea typeface="ＭＳ Ｐゴシック"/>
                <a:cs typeface="ＭＳ Ｐゴシック"/>
              </a:rPr>
              <a:t>Closed Looped Cycle Production in the Americas (CLCPA)</a:t>
            </a:r>
            <a:endParaRPr lang="es-CO" sz="1000" dirty="0">
              <a:solidFill>
                <a:schemeClr val="bg1"/>
              </a:solidFill>
              <a:latin typeface="Myriad Pro"/>
              <a:ea typeface="ＭＳ Ｐゴシック"/>
              <a:cs typeface="Myriad Arab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25613"/>
                                        </p:tgtEl>
                                        <p:attrNameLst>
                                          <p:attrName>style.visibility</p:attrName>
                                        </p:attrNameLst>
                                      </p:cBhvr>
                                      <p:to>
                                        <p:strVal val="visible"/>
                                      </p:to>
                                    </p:set>
                                    <p:animEffect transition="in" filter="blinds(horizontal)">
                                      <p:cBhvr>
                                        <p:cTn id="11" dur="500"/>
                                        <p:tgtEl>
                                          <p:spTgt spid="2561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dissolve">
                                      <p:cBhvr>
                                        <p:cTn id="20" dur="500"/>
                                        <p:tgtEl>
                                          <p:spTgt spid="5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randombar(horizontal)">
                                      <p:cBhvr>
                                        <p:cTn id="25" dur="500"/>
                                        <p:tgtEl>
                                          <p:spTgt spid="5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randombar(horizontal)">
                                      <p:cBhvr>
                                        <p:cTn id="3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Graphic spid="51"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25838" y="6629400"/>
            <a:ext cx="1960562" cy="228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5" name="Rectangle 4"/>
          <p:cNvSpPr/>
          <p:nvPr/>
        </p:nvSpPr>
        <p:spPr>
          <a:xfrm>
            <a:off x="76200" y="6629400"/>
            <a:ext cx="3429000" cy="2286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8" name="Rectangle 7"/>
          <p:cNvSpPr/>
          <p:nvPr/>
        </p:nvSpPr>
        <p:spPr>
          <a:xfrm>
            <a:off x="5505450" y="6629400"/>
            <a:ext cx="3562350" cy="228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cxnSp>
        <p:nvCxnSpPr>
          <p:cNvPr id="2072" name="Straight Connector 2071"/>
          <p:cNvCxnSpPr/>
          <p:nvPr/>
        </p:nvCxnSpPr>
        <p:spPr>
          <a:xfrm flipV="1">
            <a:off x="76200" y="881063"/>
            <a:ext cx="3429000" cy="1587"/>
          </a:xfrm>
          <a:prstGeom prst="line">
            <a:avLst/>
          </a:prstGeom>
          <a:ln w="19050">
            <a:solidFill>
              <a:srgbClr val="DDDC00"/>
            </a:solidFill>
          </a:ln>
        </p:spPr>
        <p:style>
          <a:lnRef idx="1">
            <a:schemeClr val="accent1"/>
          </a:lnRef>
          <a:fillRef idx="0">
            <a:schemeClr val="accent1"/>
          </a:fillRef>
          <a:effectRef idx="0">
            <a:schemeClr val="accent1"/>
          </a:effectRef>
          <a:fontRef idx="minor">
            <a:schemeClr val="tx1"/>
          </a:fontRef>
        </p:style>
      </p:cxnSp>
      <p:cxnSp>
        <p:nvCxnSpPr>
          <p:cNvPr id="2076" name="Straight Connector 2075"/>
          <p:cNvCxnSpPr/>
          <p:nvPr/>
        </p:nvCxnSpPr>
        <p:spPr>
          <a:xfrm>
            <a:off x="3525838" y="881063"/>
            <a:ext cx="5541962" cy="0"/>
          </a:xfrm>
          <a:prstGeom prst="line">
            <a:avLst/>
          </a:prstGeom>
          <a:ln w="19050">
            <a:solidFill>
              <a:srgbClr val="DDDC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76200" y="854075"/>
            <a:ext cx="3429000" cy="0"/>
          </a:xfrm>
          <a:prstGeom prst="line">
            <a:avLst/>
          </a:prstGeom>
          <a:ln w="28575">
            <a:solidFill>
              <a:srgbClr val="95C11E"/>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525838" y="854075"/>
            <a:ext cx="5541962" cy="0"/>
          </a:xfrm>
          <a:prstGeom prst="line">
            <a:avLst/>
          </a:prstGeom>
          <a:ln w="28575">
            <a:solidFill>
              <a:srgbClr val="95C11E"/>
            </a:solidFill>
          </a:ln>
        </p:spPr>
        <p:style>
          <a:lnRef idx="1">
            <a:schemeClr val="accent1"/>
          </a:lnRef>
          <a:fillRef idx="0">
            <a:schemeClr val="accent1"/>
          </a:fillRef>
          <a:effectRef idx="0">
            <a:schemeClr val="accent1"/>
          </a:effectRef>
          <a:fontRef idx="minor">
            <a:schemeClr val="tx1"/>
          </a:fontRef>
        </p:style>
      </p:cxnSp>
      <p:pic>
        <p:nvPicPr>
          <p:cNvPr id="25610" name="Picture 84"/>
          <p:cNvPicPr>
            <a:picLocks noChangeAspect="1"/>
          </p:cNvPicPr>
          <p:nvPr/>
        </p:nvPicPr>
        <p:blipFill>
          <a:blip r:embed="rId2"/>
          <a:srcRect/>
          <a:stretch>
            <a:fillRect/>
          </a:stretch>
        </p:blipFill>
        <p:spPr bwMode="auto">
          <a:xfrm>
            <a:off x="7215188" y="65088"/>
            <a:ext cx="1884362" cy="712787"/>
          </a:xfrm>
          <a:prstGeom prst="rect">
            <a:avLst/>
          </a:prstGeom>
          <a:noFill/>
          <a:ln w="9525">
            <a:noFill/>
            <a:miter lim="800000"/>
            <a:headEnd/>
            <a:tailEnd/>
          </a:ln>
        </p:spPr>
      </p:pic>
      <p:sp>
        <p:nvSpPr>
          <p:cNvPr id="49" name="TextBox 48"/>
          <p:cNvSpPr txBox="1"/>
          <p:nvPr/>
        </p:nvSpPr>
        <p:spPr>
          <a:xfrm>
            <a:off x="76200" y="223838"/>
            <a:ext cx="8013700" cy="585787"/>
          </a:xfrm>
          <a:prstGeom prst="rect">
            <a:avLst/>
          </a:prstGeom>
          <a:noFill/>
        </p:spPr>
        <p:txBody>
          <a:bodyPr>
            <a:spAutoFit/>
          </a:bodyPr>
          <a:lstStyle/>
          <a:p>
            <a:pPr fontAlgn="auto">
              <a:spcBef>
                <a:spcPts val="0"/>
              </a:spcBef>
              <a:spcAft>
                <a:spcPts val="0"/>
              </a:spcAft>
              <a:defRPr/>
            </a:pPr>
            <a:r>
              <a:rPr lang="en-US" sz="3200" b="1" dirty="0" smtClean="0">
                <a:solidFill>
                  <a:schemeClr val="tx1">
                    <a:lumMod val="50000"/>
                    <a:lumOff val="50000"/>
                  </a:schemeClr>
                </a:solidFill>
                <a:latin typeface="Myriad Pro" pitchFamily="34" charset="0"/>
              </a:rPr>
              <a:t>Eco-efficient vs</a:t>
            </a:r>
            <a:r>
              <a:rPr lang="en-US" sz="3200" b="1" dirty="0">
                <a:solidFill>
                  <a:schemeClr val="tx1">
                    <a:lumMod val="50000"/>
                    <a:lumOff val="50000"/>
                  </a:schemeClr>
                </a:solidFill>
                <a:latin typeface="Myriad Pro" pitchFamily="34" charset="0"/>
              </a:rPr>
              <a:t>. </a:t>
            </a:r>
            <a:r>
              <a:rPr lang="en-US" sz="3200" b="1" dirty="0" smtClean="0">
                <a:solidFill>
                  <a:schemeClr val="tx1">
                    <a:lumMod val="50000"/>
                    <a:lumOff val="50000"/>
                  </a:schemeClr>
                </a:solidFill>
                <a:latin typeface="Myriad Pro" pitchFamily="34" charset="0"/>
              </a:rPr>
              <a:t>Eco-effective</a:t>
            </a:r>
            <a:endParaRPr lang="en-US" sz="3200" b="1" dirty="0">
              <a:solidFill>
                <a:schemeClr val="tx1">
                  <a:lumMod val="50000"/>
                  <a:lumOff val="50000"/>
                </a:schemeClr>
              </a:solidFill>
              <a:latin typeface="Myriad Pro" pitchFamily="34" charset="0"/>
            </a:endParaRPr>
          </a:p>
        </p:txBody>
      </p:sp>
      <p:graphicFrame>
        <p:nvGraphicFramePr>
          <p:cNvPr id="18" name="Diagrama 17"/>
          <p:cNvGraphicFramePr/>
          <p:nvPr>
            <p:extLst>
              <p:ext uri="{D42A27DB-BD31-4B8C-83A1-F6EECF244321}">
                <p14:modId xmlns:p14="http://schemas.microsoft.com/office/powerpoint/2010/main" val="995446905"/>
              </p:ext>
            </p:extLst>
          </p:nvPr>
        </p:nvGraphicFramePr>
        <p:xfrm>
          <a:off x="1540632" y="1118037"/>
          <a:ext cx="5780387" cy="11170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 name="Freeform 45"/>
          <p:cNvSpPr/>
          <p:nvPr/>
        </p:nvSpPr>
        <p:spPr>
          <a:xfrm flipH="1" flipV="1">
            <a:off x="2079094" y="4872231"/>
            <a:ext cx="3708400" cy="1047750"/>
          </a:xfrm>
          <a:custGeom>
            <a:avLst/>
            <a:gdLst>
              <a:gd name="connsiteX0" fmla="*/ 0 w 3600450"/>
              <a:gd name="connsiteY0" fmla="*/ 1244600 h 1244600"/>
              <a:gd name="connsiteX1" fmla="*/ 501650 w 3600450"/>
              <a:gd name="connsiteY1" fmla="*/ 1187450 h 1244600"/>
              <a:gd name="connsiteX2" fmla="*/ 1092200 w 3600450"/>
              <a:gd name="connsiteY2" fmla="*/ 1066800 h 1244600"/>
              <a:gd name="connsiteX3" fmla="*/ 1708150 w 3600450"/>
              <a:gd name="connsiteY3" fmla="*/ 889000 h 1244600"/>
              <a:gd name="connsiteX4" fmla="*/ 2273300 w 3600450"/>
              <a:gd name="connsiteY4" fmla="*/ 711200 h 1244600"/>
              <a:gd name="connsiteX5" fmla="*/ 2908300 w 3600450"/>
              <a:gd name="connsiteY5" fmla="*/ 450850 h 1244600"/>
              <a:gd name="connsiteX6" fmla="*/ 3397250 w 3600450"/>
              <a:gd name="connsiteY6" fmla="*/ 165100 h 1244600"/>
              <a:gd name="connsiteX7" fmla="*/ 3600450 w 3600450"/>
              <a:gd name="connsiteY7" fmla="*/ 0 h 124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00450" h="1244600">
                <a:moveTo>
                  <a:pt x="0" y="1244600"/>
                </a:moveTo>
                <a:cubicBezTo>
                  <a:pt x="159808" y="1230841"/>
                  <a:pt x="319617" y="1217083"/>
                  <a:pt x="501650" y="1187450"/>
                </a:cubicBezTo>
                <a:cubicBezTo>
                  <a:pt x="683683" y="1157817"/>
                  <a:pt x="891117" y="1116542"/>
                  <a:pt x="1092200" y="1066800"/>
                </a:cubicBezTo>
                <a:cubicBezTo>
                  <a:pt x="1293283" y="1017058"/>
                  <a:pt x="1511300" y="948267"/>
                  <a:pt x="1708150" y="889000"/>
                </a:cubicBezTo>
                <a:cubicBezTo>
                  <a:pt x="1905000" y="829733"/>
                  <a:pt x="2073275" y="784225"/>
                  <a:pt x="2273300" y="711200"/>
                </a:cubicBezTo>
                <a:cubicBezTo>
                  <a:pt x="2473325" y="638175"/>
                  <a:pt x="2720975" y="541867"/>
                  <a:pt x="2908300" y="450850"/>
                </a:cubicBezTo>
                <a:cubicBezTo>
                  <a:pt x="3095625" y="359833"/>
                  <a:pt x="3281892" y="240242"/>
                  <a:pt x="3397250" y="165100"/>
                </a:cubicBezTo>
                <a:cubicBezTo>
                  <a:pt x="3512608" y="89958"/>
                  <a:pt x="3556529" y="44979"/>
                  <a:pt x="3600450" y="0"/>
                </a:cubicBezTo>
              </a:path>
            </a:pathLst>
          </a:custGeom>
          <a:noFill/>
          <a:ln>
            <a:solidFill>
              <a:schemeClr val="tx1">
                <a:lumMod val="50000"/>
                <a:lumOff val="50000"/>
              </a:schemeClr>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p>
        </p:txBody>
      </p:sp>
      <p:cxnSp>
        <p:nvCxnSpPr>
          <p:cNvPr id="26" name="Straight Connector 46"/>
          <p:cNvCxnSpPr/>
          <p:nvPr/>
        </p:nvCxnSpPr>
        <p:spPr>
          <a:xfrm flipH="1">
            <a:off x="2009244" y="3332356"/>
            <a:ext cx="12700" cy="2808288"/>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7" name="Rectangle 5"/>
          <p:cNvSpPr/>
          <p:nvPr/>
        </p:nvSpPr>
        <p:spPr>
          <a:xfrm>
            <a:off x="2148944" y="4748406"/>
            <a:ext cx="255588" cy="889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dirty="0"/>
          </a:p>
        </p:txBody>
      </p:sp>
      <p:sp>
        <p:nvSpPr>
          <p:cNvPr id="28" name="Rectangle 7"/>
          <p:cNvSpPr/>
          <p:nvPr/>
        </p:nvSpPr>
        <p:spPr>
          <a:xfrm>
            <a:off x="2596619" y="4764281"/>
            <a:ext cx="255588" cy="58896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p>
        </p:txBody>
      </p:sp>
      <p:sp>
        <p:nvSpPr>
          <p:cNvPr id="29" name="Rectangle 8"/>
          <p:cNvSpPr/>
          <p:nvPr/>
        </p:nvSpPr>
        <p:spPr>
          <a:xfrm>
            <a:off x="3042707" y="4749994"/>
            <a:ext cx="255587" cy="4206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p>
        </p:txBody>
      </p:sp>
      <p:sp>
        <p:nvSpPr>
          <p:cNvPr id="30" name="Rectangle 9"/>
          <p:cNvSpPr/>
          <p:nvPr/>
        </p:nvSpPr>
        <p:spPr>
          <a:xfrm>
            <a:off x="3490382" y="4737294"/>
            <a:ext cx="255587" cy="27146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p>
        </p:txBody>
      </p:sp>
      <p:sp>
        <p:nvSpPr>
          <p:cNvPr id="31" name="Rectangle 11"/>
          <p:cNvSpPr/>
          <p:nvPr/>
        </p:nvSpPr>
        <p:spPr>
          <a:xfrm>
            <a:off x="3936469" y="4737294"/>
            <a:ext cx="255588" cy="1397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p>
        </p:txBody>
      </p:sp>
      <p:sp>
        <p:nvSpPr>
          <p:cNvPr id="32" name="Rectangle 12"/>
          <p:cNvSpPr/>
          <p:nvPr/>
        </p:nvSpPr>
        <p:spPr>
          <a:xfrm>
            <a:off x="4384144" y="4737294"/>
            <a:ext cx="255588" cy="539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p>
        </p:txBody>
      </p:sp>
      <p:grpSp>
        <p:nvGrpSpPr>
          <p:cNvPr id="33" name="Group 105"/>
          <p:cNvGrpSpPr>
            <a:grpSpLocks/>
          </p:cNvGrpSpPr>
          <p:nvPr/>
        </p:nvGrpSpPr>
        <p:grpSpPr bwMode="auto">
          <a:xfrm>
            <a:off x="2148944" y="2960881"/>
            <a:ext cx="4149725" cy="1789113"/>
            <a:chOff x="2648495" y="2285992"/>
            <a:chExt cx="4149485" cy="1789692"/>
          </a:xfrm>
        </p:grpSpPr>
        <p:sp>
          <p:nvSpPr>
            <p:cNvPr id="34" name="Rectangle 16"/>
            <p:cNvSpPr/>
            <p:nvPr/>
          </p:nvSpPr>
          <p:spPr>
            <a:xfrm>
              <a:off x="2648495" y="3859714"/>
              <a:ext cx="255573" cy="21597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p>
          </p:txBody>
        </p:sp>
        <p:sp>
          <p:nvSpPr>
            <p:cNvPr id="35" name="Rectangle 17"/>
            <p:cNvSpPr/>
            <p:nvPr/>
          </p:nvSpPr>
          <p:spPr>
            <a:xfrm>
              <a:off x="3096144" y="3715204"/>
              <a:ext cx="253985" cy="35889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p>
          </p:txBody>
        </p:sp>
        <p:sp>
          <p:nvSpPr>
            <p:cNvPr id="36" name="Rectangle 18"/>
            <p:cNvSpPr/>
            <p:nvPr/>
          </p:nvSpPr>
          <p:spPr>
            <a:xfrm>
              <a:off x="3542206" y="3589752"/>
              <a:ext cx="255572" cy="48434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p>
          </p:txBody>
        </p:sp>
        <p:sp>
          <p:nvSpPr>
            <p:cNvPr id="37" name="Rectangle 19"/>
            <p:cNvSpPr/>
            <p:nvPr/>
          </p:nvSpPr>
          <p:spPr>
            <a:xfrm>
              <a:off x="3989855" y="3462711"/>
              <a:ext cx="253985" cy="61138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p>
          </p:txBody>
        </p:sp>
        <p:sp>
          <p:nvSpPr>
            <p:cNvPr id="38" name="Rectangle 20"/>
            <p:cNvSpPr/>
            <p:nvPr/>
          </p:nvSpPr>
          <p:spPr>
            <a:xfrm>
              <a:off x="4435917" y="3334081"/>
              <a:ext cx="255573" cy="74001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p>
          </p:txBody>
        </p:sp>
        <p:sp>
          <p:nvSpPr>
            <p:cNvPr id="39" name="Rectangle 21"/>
            <p:cNvSpPr/>
            <p:nvPr/>
          </p:nvSpPr>
          <p:spPr>
            <a:xfrm>
              <a:off x="4883566" y="3207040"/>
              <a:ext cx="253985" cy="867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p>
          </p:txBody>
        </p:sp>
        <p:sp>
          <p:nvSpPr>
            <p:cNvPr id="40" name="Rectangle 22"/>
            <p:cNvSpPr/>
            <p:nvPr/>
          </p:nvSpPr>
          <p:spPr>
            <a:xfrm>
              <a:off x="5329628" y="3078411"/>
              <a:ext cx="255572" cy="9956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p>
          </p:txBody>
        </p:sp>
        <p:sp>
          <p:nvSpPr>
            <p:cNvPr id="41" name="Rectangle 23"/>
            <p:cNvSpPr/>
            <p:nvPr/>
          </p:nvSpPr>
          <p:spPr>
            <a:xfrm>
              <a:off x="5777277" y="2951370"/>
              <a:ext cx="253985" cy="112272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p>
          </p:txBody>
        </p:sp>
        <p:sp>
          <p:nvSpPr>
            <p:cNvPr id="42" name="Rectangle 79"/>
            <p:cNvSpPr/>
            <p:nvPr/>
          </p:nvSpPr>
          <p:spPr>
            <a:xfrm>
              <a:off x="6159842" y="2824329"/>
              <a:ext cx="255573" cy="124976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p>
          </p:txBody>
        </p:sp>
        <p:sp>
          <p:nvSpPr>
            <p:cNvPr id="43" name="Rectangle 84"/>
            <p:cNvSpPr/>
            <p:nvPr/>
          </p:nvSpPr>
          <p:spPr>
            <a:xfrm>
              <a:off x="6542408" y="2692524"/>
              <a:ext cx="255572" cy="138157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p>
          </p:txBody>
        </p:sp>
        <p:sp>
          <p:nvSpPr>
            <p:cNvPr id="45" name="Freeform 37"/>
            <p:cNvSpPr/>
            <p:nvPr/>
          </p:nvSpPr>
          <p:spPr>
            <a:xfrm>
              <a:off x="2648495" y="2285992"/>
              <a:ext cx="3766920" cy="1194186"/>
            </a:xfrm>
            <a:custGeom>
              <a:avLst/>
              <a:gdLst>
                <a:gd name="connsiteX0" fmla="*/ 0 w 3600450"/>
                <a:gd name="connsiteY0" fmla="*/ 1244600 h 1244600"/>
                <a:gd name="connsiteX1" fmla="*/ 501650 w 3600450"/>
                <a:gd name="connsiteY1" fmla="*/ 1187450 h 1244600"/>
                <a:gd name="connsiteX2" fmla="*/ 1092200 w 3600450"/>
                <a:gd name="connsiteY2" fmla="*/ 1066800 h 1244600"/>
                <a:gd name="connsiteX3" fmla="*/ 1708150 w 3600450"/>
                <a:gd name="connsiteY3" fmla="*/ 889000 h 1244600"/>
                <a:gd name="connsiteX4" fmla="*/ 2273300 w 3600450"/>
                <a:gd name="connsiteY4" fmla="*/ 711200 h 1244600"/>
                <a:gd name="connsiteX5" fmla="*/ 2908300 w 3600450"/>
                <a:gd name="connsiteY5" fmla="*/ 450850 h 1244600"/>
                <a:gd name="connsiteX6" fmla="*/ 3397250 w 3600450"/>
                <a:gd name="connsiteY6" fmla="*/ 165100 h 1244600"/>
                <a:gd name="connsiteX7" fmla="*/ 3600450 w 3600450"/>
                <a:gd name="connsiteY7" fmla="*/ 0 h 124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00450" h="1244600">
                  <a:moveTo>
                    <a:pt x="0" y="1244600"/>
                  </a:moveTo>
                  <a:cubicBezTo>
                    <a:pt x="159808" y="1230841"/>
                    <a:pt x="319617" y="1217083"/>
                    <a:pt x="501650" y="1187450"/>
                  </a:cubicBezTo>
                  <a:cubicBezTo>
                    <a:pt x="683683" y="1157817"/>
                    <a:pt x="891117" y="1116542"/>
                    <a:pt x="1092200" y="1066800"/>
                  </a:cubicBezTo>
                  <a:cubicBezTo>
                    <a:pt x="1293283" y="1017058"/>
                    <a:pt x="1511300" y="948267"/>
                    <a:pt x="1708150" y="889000"/>
                  </a:cubicBezTo>
                  <a:cubicBezTo>
                    <a:pt x="1905000" y="829733"/>
                    <a:pt x="2073275" y="784225"/>
                    <a:pt x="2273300" y="711200"/>
                  </a:cubicBezTo>
                  <a:cubicBezTo>
                    <a:pt x="2473325" y="638175"/>
                    <a:pt x="2720975" y="541867"/>
                    <a:pt x="2908300" y="450850"/>
                  </a:cubicBezTo>
                  <a:cubicBezTo>
                    <a:pt x="3095625" y="359833"/>
                    <a:pt x="3281892" y="240242"/>
                    <a:pt x="3397250" y="165100"/>
                  </a:cubicBezTo>
                  <a:cubicBezTo>
                    <a:pt x="3512608" y="89958"/>
                    <a:pt x="3556529" y="44979"/>
                    <a:pt x="3600450" y="0"/>
                  </a:cubicBezTo>
                </a:path>
              </a:pathLst>
            </a:custGeom>
            <a:noFill/>
            <a:ln>
              <a:solidFill>
                <a:schemeClr val="tx1">
                  <a:lumMod val="50000"/>
                  <a:lumOff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p>
          </p:txBody>
        </p:sp>
      </p:grpSp>
      <p:cxnSp>
        <p:nvCxnSpPr>
          <p:cNvPr id="46" name="Straight Connector 25"/>
          <p:cNvCxnSpPr/>
          <p:nvPr/>
        </p:nvCxnSpPr>
        <p:spPr>
          <a:xfrm flipV="1">
            <a:off x="1834619" y="4737294"/>
            <a:ext cx="5486400" cy="11112"/>
          </a:xfrm>
          <a:prstGeom prst="line">
            <a:avLst/>
          </a:prstGeom>
          <a:ln w="28575">
            <a:solidFill>
              <a:srgbClr val="92D050"/>
            </a:solidFill>
            <a:prstDash val="sysDash"/>
          </a:ln>
        </p:spPr>
        <p:style>
          <a:lnRef idx="1">
            <a:schemeClr val="accent1"/>
          </a:lnRef>
          <a:fillRef idx="0">
            <a:schemeClr val="accent1"/>
          </a:fillRef>
          <a:effectRef idx="0">
            <a:schemeClr val="accent1"/>
          </a:effectRef>
          <a:fontRef idx="minor">
            <a:schemeClr val="tx1"/>
          </a:fontRef>
        </p:style>
      </p:cxnSp>
      <p:pic>
        <p:nvPicPr>
          <p:cNvPr id="25627" name="Imagen 49"/>
          <p:cNvPicPr>
            <a:picLocks noChangeAspect="1"/>
          </p:cNvPicPr>
          <p:nvPr/>
        </p:nvPicPr>
        <p:blipFill>
          <a:blip r:embed="rId8"/>
          <a:srcRect l="74886" t="51599" r="9094" b="18723"/>
          <a:stretch>
            <a:fillRect/>
          </a:stretch>
        </p:blipFill>
        <p:spPr bwMode="auto">
          <a:xfrm>
            <a:off x="6035144" y="4800424"/>
            <a:ext cx="854075" cy="1001712"/>
          </a:xfrm>
          <a:prstGeom prst="rect">
            <a:avLst/>
          </a:prstGeom>
          <a:noFill/>
          <a:ln w="9525">
            <a:noFill/>
            <a:miter lim="800000"/>
            <a:headEnd/>
            <a:tailEnd/>
          </a:ln>
        </p:spPr>
      </p:pic>
      <p:pic>
        <p:nvPicPr>
          <p:cNvPr id="25628" name="Imagen 50"/>
          <p:cNvPicPr>
            <a:picLocks noChangeAspect="1"/>
          </p:cNvPicPr>
          <p:nvPr/>
        </p:nvPicPr>
        <p:blipFill>
          <a:blip r:embed="rId8"/>
          <a:srcRect l="74390" r="9718" b="70567"/>
          <a:stretch>
            <a:fillRect/>
          </a:stretch>
        </p:blipFill>
        <p:spPr bwMode="auto">
          <a:xfrm>
            <a:off x="6043082" y="2235070"/>
            <a:ext cx="846137" cy="993775"/>
          </a:xfrm>
          <a:prstGeom prst="rect">
            <a:avLst/>
          </a:prstGeom>
          <a:noFill/>
          <a:ln w="9525">
            <a:noFill/>
            <a:miter lim="800000"/>
            <a:headEnd/>
            <a:tailEnd/>
          </a:ln>
        </p:spPr>
      </p:pic>
      <p:sp>
        <p:nvSpPr>
          <p:cNvPr id="44" name="TextBox 11"/>
          <p:cNvSpPr txBox="1">
            <a:spLocks noChangeArrowheads="1"/>
          </p:cNvSpPr>
          <p:nvPr/>
        </p:nvSpPr>
        <p:spPr bwMode="auto">
          <a:xfrm>
            <a:off x="25400" y="6615113"/>
            <a:ext cx="3575050" cy="246221"/>
          </a:xfrm>
          <a:prstGeom prst="rect">
            <a:avLst/>
          </a:prstGeom>
          <a:noFill/>
          <a:ln w="9525">
            <a:noFill/>
            <a:miter lim="800000"/>
            <a:headEnd/>
            <a:tailEnd/>
          </a:ln>
        </p:spPr>
        <p:txBody>
          <a:bodyPr>
            <a:spAutoFit/>
          </a:bodyPr>
          <a:lstStyle/>
          <a:p>
            <a:r>
              <a:rPr lang="en-US" sz="1000" dirty="0">
                <a:solidFill>
                  <a:schemeClr val="bg1"/>
                </a:solidFill>
                <a:latin typeface="Myriad Pro"/>
                <a:ea typeface="ＭＳ Ｐゴシック"/>
                <a:cs typeface="ＭＳ Ｐゴシック"/>
              </a:rPr>
              <a:t>Closed Looped Cycle Production in the Americas (CLCPA)</a:t>
            </a:r>
            <a:endParaRPr lang="es-CO" sz="1000" dirty="0">
              <a:solidFill>
                <a:schemeClr val="bg1"/>
              </a:solidFill>
              <a:latin typeface="Myriad Pro"/>
              <a:ea typeface="ＭＳ Ｐゴシック"/>
              <a:cs typeface="Myriad Arabic"/>
            </a:endParaRPr>
          </a:p>
        </p:txBody>
      </p:sp>
    </p:spTree>
    <p:extLst>
      <p:ext uri="{BB962C8B-B14F-4D97-AF65-F5344CB8AC3E}">
        <p14:creationId xmlns:p14="http://schemas.microsoft.com/office/powerpoint/2010/main" val="39147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2000"/>
                                        <p:tgtEl>
                                          <p:spTgt spid="26"/>
                                        </p:tgtEl>
                                      </p:cBhvr>
                                    </p:animEffect>
                                  </p:childTnLst>
                                </p:cTn>
                              </p:par>
                              <p:par>
                                <p:cTn id="8" presetID="21" presetClass="entr" presetSubtype="1"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wheel(1)">
                                      <p:cBhvr>
                                        <p:cTn id="10" dur="20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down)">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down)">
                                      <p:cBhvr>
                                        <p:cTn id="23" dur="500"/>
                                        <p:tgtEl>
                                          <p:spTgt spid="2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down)">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down)">
                                      <p:cBhvr>
                                        <p:cTn id="31" dur="500"/>
                                        <p:tgtEl>
                                          <p:spTgt spid="3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down)">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900" decel="100000" fill="hold"/>
                                        <p:tgtEl>
                                          <p:spTgt spid="25"/>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43" presetID="37" presetClass="entr" presetSubtype="0" fill="hold" nodeType="withEffect">
                                  <p:stCondLst>
                                    <p:cond delay="0"/>
                                  </p:stCondLst>
                                  <p:childTnLst>
                                    <p:set>
                                      <p:cBhvr>
                                        <p:cTn id="44" dur="1" fill="hold">
                                          <p:stCondLst>
                                            <p:cond delay="0"/>
                                          </p:stCondLst>
                                        </p:cTn>
                                        <p:tgtEl>
                                          <p:spTgt spid="25627"/>
                                        </p:tgtEl>
                                        <p:attrNameLst>
                                          <p:attrName>style.visibility</p:attrName>
                                        </p:attrNameLst>
                                      </p:cBhvr>
                                      <p:to>
                                        <p:strVal val="visible"/>
                                      </p:to>
                                    </p:set>
                                    <p:animEffect transition="in" filter="fade">
                                      <p:cBhvr>
                                        <p:cTn id="45" dur="1000"/>
                                        <p:tgtEl>
                                          <p:spTgt spid="25627"/>
                                        </p:tgtEl>
                                      </p:cBhvr>
                                    </p:animEffect>
                                    <p:anim calcmode="lin" valueType="num">
                                      <p:cBhvr>
                                        <p:cTn id="46" dur="1000" fill="hold"/>
                                        <p:tgtEl>
                                          <p:spTgt spid="25627"/>
                                        </p:tgtEl>
                                        <p:attrNameLst>
                                          <p:attrName>ppt_x</p:attrName>
                                        </p:attrNameLst>
                                      </p:cBhvr>
                                      <p:tavLst>
                                        <p:tav tm="0">
                                          <p:val>
                                            <p:strVal val="#ppt_x"/>
                                          </p:val>
                                        </p:tav>
                                        <p:tav tm="100000">
                                          <p:val>
                                            <p:strVal val="#ppt_x"/>
                                          </p:val>
                                        </p:tav>
                                      </p:tavLst>
                                    </p:anim>
                                    <p:anim calcmode="lin" valueType="num">
                                      <p:cBhvr>
                                        <p:cTn id="47" dur="900" decel="100000" fill="hold"/>
                                        <p:tgtEl>
                                          <p:spTgt spid="25627"/>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25627"/>
                                        </p:tgtEl>
                                        <p:attrNameLst>
                                          <p:attrName>ppt_y</p:attrName>
                                        </p:attrNameLst>
                                      </p:cBhvr>
                                      <p:tavLst>
                                        <p:tav tm="0">
                                          <p:val>
                                            <p:strVal val="#ppt_y-.03"/>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25628"/>
                                        </p:tgtEl>
                                        <p:attrNameLst>
                                          <p:attrName>style.visibility</p:attrName>
                                        </p:attrNameLst>
                                      </p:cBhvr>
                                      <p:to>
                                        <p:strVal val="visible"/>
                                      </p:to>
                                    </p:set>
                                    <p:anim calcmode="lin" valueType="num">
                                      <p:cBhvr>
                                        <p:cTn id="53" dur="1000" fill="hold"/>
                                        <p:tgtEl>
                                          <p:spTgt spid="25628"/>
                                        </p:tgtEl>
                                        <p:attrNameLst>
                                          <p:attrName>ppt_w</p:attrName>
                                        </p:attrNameLst>
                                      </p:cBhvr>
                                      <p:tavLst>
                                        <p:tav tm="0">
                                          <p:val>
                                            <p:fltVal val="0"/>
                                          </p:val>
                                        </p:tav>
                                        <p:tav tm="100000">
                                          <p:val>
                                            <p:strVal val="#ppt_w"/>
                                          </p:val>
                                        </p:tav>
                                      </p:tavLst>
                                    </p:anim>
                                    <p:anim calcmode="lin" valueType="num">
                                      <p:cBhvr>
                                        <p:cTn id="54" dur="1000" fill="hold"/>
                                        <p:tgtEl>
                                          <p:spTgt spid="25628"/>
                                        </p:tgtEl>
                                        <p:attrNameLst>
                                          <p:attrName>ppt_h</p:attrName>
                                        </p:attrNameLst>
                                      </p:cBhvr>
                                      <p:tavLst>
                                        <p:tav tm="0">
                                          <p:val>
                                            <p:fltVal val="0"/>
                                          </p:val>
                                        </p:tav>
                                        <p:tav tm="100000">
                                          <p:val>
                                            <p:strVal val="#ppt_h"/>
                                          </p:val>
                                        </p:tav>
                                      </p:tavLst>
                                    </p:anim>
                                    <p:anim calcmode="lin" valueType="num">
                                      <p:cBhvr>
                                        <p:cTn id="55" dur="1000" fill="hold"/>
                                        <p:tgtEl>
                                          <p:spTgt spid="25628"/>
                                        </p:tgtEl>
                                        <p:attrNameLst>
                                          <p:attrName>style.rotation</p:attrName>
                                        </p:attrNameLst>
                                      </p:cBhvr>
                                      <p:tavLst>
                                        <p:tav tm="0">
                                          <p:val>
                                            <p:fltVal val="90"/>
                                          </p:val>
                                        </p:tav>
                                        <p:tav tm="100000">
                                          <p:val>
                                            <p:fltVal val="0"/>
                                          </p:val>
                                        </p:tav>
                                      </p:tavLst>
                                    </p:anim>
                                    <p:animEffect transition="in" filter="fade">
                                      <p:cBhvr>
                                        <p:cTn id="56" dur="1000"/>
                                        <p:tgtEl>
                                          <p:spTgt spid="2562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wipe(down)">
                                      <p:cBhvr>
                                        <p:cTn id="6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8" grpId="0" animBg="1"/>
      <p:bldP spid="29" grpId="0" animBg="1"/>
      <p:bldP spid="30" grpId="0" animBg="1"/>
      <p:bldP spid="31" grpId="0" animBg="1"/>
      <p:bldP spid="32" grpId="0" animBg="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3701</TotalTime>
  <Words>2306</Words>
  <Application>Microsoft Office PowerPoint</Application>
  <PresentationFormat>On-screen Show (4:3)</PresentationFormat>
  <Paragraphs>246</Paragraphs>
  <Slides>18</Slides>
  <Notes>8</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OEA</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Closed Looped Cycle Production in the Americas</dc:title>
  <dc:creator>Bibiana Serna</dc:creator>
  <cp:lastModifiedBy>BC052391</cp:lastModifiedBy>
  <cp:revision>130</cp:revision>
  <dcterms:created xsi:type="dcterms:W3CDTF">2014-11-23T18:00:33Z</dcterms:created>
  <dcterms:modified xsi:type="dcterms:W3CDTF">2014-12-01T20:52:40Z</dcterms:modified>
</cp:coreProperties>
</file>